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7"/>
  </p:notesMasterIdLst>
  <p:sldIdLst>
    <p:sldId id="256" r:id="rId5"/>
    <p:sldId id="314" r:id="rId6"/>
    <p:sldId id="273" r:id="rId7"/>
    <p:sldId id="277" r:id="rId8"/>
    <p:sldId id="352" r:id="rId9"/>
    <p:sldId id="348" r:id="rId10"/>
    <p:sldId id="349" r:id="rId11"/>
    <p:sldId id="350" r:id="rId12"/>
    <p:sldId id="354" r:id="rId13"/>
    <p:sldId id="355" r:id="rId14"/>
    <p:sldId id="357" r:id="rId15"/>
    <p:sldId id="353" r:id="rId16"/>
    <p:sldId id="358" r:id="rId17"/>
    <p:sldId id="360" r:id="rId18"/>
    <p:sldId id="361" r:id="rId19"/>
    <p:sldId id="362" r:id="rId20"/>
    <p:sldId id="363" r:id="rId21"/>
    <p:sldId id="364" r:id="rId22"/>
    <p:sldId id="365" r:id="rId23"/>
    <p:sldId id="366" r:id="rId24"/>
    <p:sldId id="387" r:id="rId25"/>
    <p:sldId id="367" r:id="rId26"/>
    <p:sldId id="375" r:id="rId27"/>
    <p:sldId id="386" r:id="rId28"/>
    <p:sldId id="371" r:id="rId29"/>
    <p:sldId id="377" r:id="rId30"/>
    <p:sldId id="376" r:id="rId31"/>
    <p:sldId id="395" r:id="rId32"/>
    <p:sldId id="389" r:id="rId33"/>
    <p:sldId id="319" r:id="rId34"/>
    <p:sldId id="301" r:id="rId35"/>
    <p:sldId id="374" r:id="rId36"/>
    <p:sldId id="392" r:id="rId37"/>
    <p:sldId id="391" r:id="rId38"/>
    <p:sldId id="390" r:id="rId39"/>
    <p:sldId id="393" r:id="rId40"/>
    <p:sldId id="394" r:id="rId41"/>
    <p:sldId id="385" r:id="rId42"/>
    <p:sldId id="410" r:id="rId43"/>
    <p:sldId id="313" r:id="rId44"/>
    <p:sldId id="305" r:id="rId45"/>
    <p:sldId id="312" r:id="rId46"/>
    <p:sldId id="306" r:id="rId47"/>
    <p:sldId id="310" r:id="rId48"/>
    <p:sldId id="307" r:id="rId49"/>
    <p:sldId id="412" r:id="rId50"/>
    <p:sldId id="400" r:id="rId51"/>
    <p:sldId id="401" r:id="rId52"/>
    <p:sldId id="402" r:id="rId53"/>
    <p:sldId id="403" r:id="rId54"/>
    <p:sldId id="308" r:id="rId55"/>
    <p:sldId id="30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801FB-2917-4973-965E-42053A04301E}" v="1" dt="2020-05-27T14:26:29.405"/>
    <p1510:client id="{AA4D53AC-0F1D-4B46-B615-7B8CB27EFDE6}" v="2" dt="2020-06-04T21:38:59.386"/>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DRIGUEZ" userId="S::daniel.rodriguez4@utp.ac.pa::4a4d375a-1d98-4cdf-8413-2c962cfff751" providerId="AD" clId="Web-{5C9801FB-2917-4973-965E-42053A04301E}"/>
    <pc:docChg chg="modSld">
      <pc:chgData name="DANIEL RODRIGUEZ" userId="S::daniel.rodriguez4@utp.ac.pa::4a4d375a-1d98-4cdf-8413-2c962cfff751" providerId="AD" clId="Web-{5C9801FB-2917-4973-965E-42053A04301E}" dt="2020-05-27T14:26:29.405" v="0" actId="1076"/>
      <pc:docMkLst>
        <pc:docMk/>
      </pc:docMkLst>
      <pc:sldChg chg="modSp">
        <pc:chgData name="DANIEL RODRIGUEZ" userId="S::daniel.rodriguez4@utp.ac.pa::4a4d375a-1d98-4cdf-8413-2c962cfff751" providerId="AD" clId="Web-{5C9801FB-2917-4973-965E-42053A04301E}" dt="2020-05-27T14:26:29.405" v="0" actId="1076"/>
        <pc:sldMkLst>
          <pc:docMk/>
          <pc:sldMk cId="1711317097" sldId="363"/>
        </pc:sldMkLst>
        <pc:picChg chg="mod">
          <ac:chgData name="DANIEL RODRIGUEZ" userId="S::daniel.rodriguez4@utp.ac.pa::4a4d375a-1d98-4cdf-8413-2c962cfff751" providerId="AD" clId="Web-{5C9801FB-2917-4973-965E-42053A04301E}" dt="2020-05-27T14:26:29.405" v="0" actId="1076"/>
          <ac:picMkLst>
            <pc:docMk/>
            <pc:sldMk cId="1711317097" sldId="363"/>
            <ac:picMk id="3" creationId="{1822ACDA-2247-418D-9148-AD7FF32D4A74}"/>
          </ac:picMkLst>
        </pc:picChg>
      </pc:sldChg>
    </pc:docChg>
  </pc:docChgLst>
  <pc:docChgLst>
    <pc:chgData name="REYNALDO ROJAS" userId="S::reynaldo.rojas@utp.ac.pa::8f845131-6d1f-4151-80ac-f3061fe3b92e" providerId="AD" clId="Web-{AA4D53AC-0F1D-4B46-B615-7B8CB27EFDE6}"/>
    <pc:docChg chg="modSld">
      <pc:chgData name="REYNALDO ROJAS" userId="S::reynaldo.rojas@utp.ac.pa::8f845131-6d1f-4151-80ac-f3061fe3b92e" providerId="AD" clId="Web-{AA4D53AC-0F1D-4B46-B615-7B8CB27EFDE6}" dt="2020-06-04T21:38:59.386" v="1" actId="1076"/>
      <pc:docMkLst>
        <pc:docMk/>
      </pc:docMkLst>
      <pc:sldChg chg="modSp">
        <pc:chgData name="REYNALDO ROJAS" userId="S::reynaldo.rojas@utp.ac.pa::8f845131-6d1f-4151-80ac-f3061fe3b92e" providerId="AD" clId="Web-{AA4D53AC-0F1D-4B46-B615-7B8CB27EFDE6}" dt="2020-06-04T21:38:59.386" v="1" actId="1076"/>
        <pc:sldMkLst>
          <pc:docMk/>
          <pc:sldMk cId="3054355311" sldId="366"/>
        </pc:sldMkLst>
        <pc:picChg chg="mod">
          <ac:chgData name="REYNALDO ROJAS" userId="S::reynaldo.rojas@utp.ac.pa::8f845131-6d1f-4151-80ac-f3061fe3b92e" providerId="AD" clId="Web-{AA4D53AC-0F1D-4B46-B615-7B8CB27EFDE6}" dt="2020-06-04T21:38:59.386" v="1" actId="1076"/>
          <ac:picMkLst>
            <pc:docMk/>
            <pc:sldMk cId="3054355311" sldId="366"/>
            <ac:picMk id="4" creationId="{DA951A15-E477-4512-8F2D-E298C6E07A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7FB88-6956-4630-A3E6-829BF2C2760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PA"/>
        </a:p>
      </dgm:t>
    </dgm:pt>
    <dgm:pt modelId="{C58D163C-5F28-435A-8D2D-4A9F257972D1}">
      <dgm:prSet phldrT="[Texto]" custT="1"/>
      <dgm:spPr/>
      <dgm:t>
        <a:bodyPr/>
        <a:lstStyle/>
        <a:p>
          <a:r>
            <a:rPr lang="es-PA" sz="2400"/>
            <a:t>Qué hacer?</a:t>
          </a:r>
        </a:p>
      </dgm:t>
    </dgm:pt>
    <dgm:pt modelId="{5D572B41-8B8B-4F8F-BF63-BD959F00E588}" type="parTrans" cxnId="{1DB0A469-2538-4F2B-8FE2-A2EA51688344}">
      <dgm:prSet/>
      <dgm:spPr/>
      <dgm:t>
        <a:bodyPr/>
        <a:lstStyle/>
        <a:p>
          <a:endParaRPr lang="es-PA"/>
        </a:p>
      </dgm:t>
    </dgm:pt>
    <dgm:pt modelId="{D8164CAB-0DE9-47F9-AC49-8CD5BD388A7E}" type="sibTrans" cxnId="{1DB0A469-2538-4F2B-8FE2-A2EA51688344}">
      <dgm:prSet/>
      <dgm:spPr/>
      <dgm:t>
        <a:bodyPr/>
        <a:lstStyle/>
        <a:p>
          <a:endParaRPr lang="es-PA"/>
        </a:p>
      </dgm:t>
    </dgm:pt>
    <dgm:pt modelId="{BA881F54-1D4B-4323-91F9-02B5C35DF345}">
      <dgm:prSet phldrT="[Texto]" custT="1"/>
      <dgm:spPr/>
      <dgm:t>
        <a:bodyPr/>
        <a:lstStyle/>
        <a:p>
          <a:r>
            <a:rPr lang="es-PA" sz="2000"/>
            <a:t>Para limpiar la casa</a:t>
          </a:r>
        </a:p>
      </dgm:t>
    </dgm:pt>
    <dgm:pt modelId="{123F5F09-2259-420A-9370-C9EFA65FDFD8}" type="parTrans" cxnId="{81450403-F60F-43DE-B2C0-65F591365AE3}">
      <dgm:prSet/>
      <dgm:spPr/>
      <dgm:t>
        <a:bodyPr/>
        <a:lstStyle/>
        <a:p>
          <a:endParaRPr lang="es-PA"/>
        </a:p>
      </dgm:t>
    </dgm:pt>
    <dgm:pt modelId="{9CC5AE0D-BC4E-4D52-A2BD-5B3DA73B1896}" type="sibTrans" cxnId="{81450403-F60F-43DE-B2C0-65F591365AE3}">
      <dgm:prSet/>
      <dgm:spPr/>
      <dgm:t>
        <a:bodyPr/>
        <a:lstStyle/>
        <a:p>
          <a:endParaRPr lang="es-PA"/>
        </a:p>
      </dgm:t>
    </dgm:pt>
    <dgm:pt modelId="{94FEA3AE-8264-471B-859D-82E432A2194F}">
      <dgm:prSet phldrT="[Texto]"/>
      <dgm:spPr/>
      <dgm:t>
        <a:bodyPr/>
        <a:lstStyle/>
        <a:p>
          <a:r>
            <a:rPr lang="es-PA"/>
            <a:t>Buscar la aspiradora</a:t>
          </a:r>
        </a:p>
      </dgm:t>
    </dgm:pt>
    <dgm:pt modelId="{0D3DADD9-C536-463D-A91F-F655E03CBFAE}" type="parTrans" cxnId="{365072EE-323A-49F8-863D-15F03749FB4A}">
      <dgm:prSet/>
      <dgm:spPr/>
      <dgm:t>
        <a:bodyPr/>
        <a:lstStyle/>
        <a:p>
          <a:endParaRPr lang="es-PA"/>
        </a:p>
      </dgm:t>
    </dgm:pt>
    <dgm:pt modelId="{DB4FC00D-739E-4DEF-A5A7-EE9EDE8D4D04}" type="sibTrans" cxnId="{365072EE-323A-49F8-863D-15F03749FB4A}">
      <dgm:prSet/>
      <dgm:spPr/>
      <dgm:t>
        <a:bodyPr/>
        <a:lstStyle/>
        <a:p>
          <a:endParaRPr lang="es-PA"/>
        </a:p>
      </dgm:t>
    </dgm:pt>
    <dgm:pt modelId="{EC25746B-F3CC-4F91-B41B-A8077B3F1A88}">
      <dgm:prSet phldrT="[Texto]" custT="1"/>
      <dgm:spPr/>
      <dgm:t>
        <a:bodyPr/>
        <a:lstStyle/>
        <a:p>
          <a:r>
            <a:rPr lang="es-PA" sz="2000"/>
            <a:t>Debe saber</a:t>
          </a:r>
        </a:p>
      </dgm:t>
    </dgm:pt>
    <dgm:pt modelId="{84FC251A-2735-4906-BCA0-22BCA59B14DD}" type="parTrans" cxnId="{5E720E79-4151-4B24-AEE9-0CAE29066FF5}">
      <dgm:prSet/>
      <dgm:spPr/>
      <dgm:t>
        <a:bodyPr/>
        <a:lstStyle/>
        <a:p>
          <a:endParaRPr lang="es-PA"/>
        </a:p>
      </dgm:t>
    </dgm:pt>
    <dgm:pt modelId="{088C154B-7133-48BD-87EC-1BE58237C7E0}" type="sibTrans" cxnId="{5E720E79-4151-4B24-AEE9-0CAE29066FF5}">
      <dgm:prSet/>
      <dgm:spPr/>
      <dgm:t>
        <a:bodyPr/>
        <a:lstStyle/>
        <a:p>
          <a:endParaRPr lang="es-PA"/>
        </a:p>
      </dgm:t>
    </dgm:pt>
    <dgm:pt modelId="{BCB3813B-A48E-44B9-BBA0-08F86CB54D6F}">
      <dgm:prSet phldrT="[Texto]"/>
      <dgm:spPr/>
      <dgm:t>
        <a:bodyPr/>
        <a:lstStyle/>
        <a:p>
          <a:r>
            <a:rPr lang="es-PA"/>
            <a:t>Añadir cualquier pieza adicional para su funcionamiento</a:t>
          </a:r>
        </a:p>
      </dgm:t>
    </dgm:pt>
    <dgm:pt modelId="{BBEF7138-FF2B-4435-9141-B073D9C34E6D}" type="parTrans" cxnId="{C094D656-FFD6-4B67-BDF3-14B20919B530}">
      <dgm:prSet/>
      <dgm:spPr/>
      <dgm:t>
        <a:bodyPr/>
        <a:lstStyle/>
        <a:p>
          <a:endParaRPr lang="es-PA"/>
        </a:p>
      </dgm:t>
    </dgm:pt>
    <dgm:pt modelId="{C808652D-FEAF-4CE2-93F9-F0E1BA1D071C}" type="sibTrans" cxnId="{C094D656-FFD6-4B67-BDF3-14B20919B530}">
      <dgm:prSet/>
      <dgm:spPr/>
      <dgm:t>
        <a:bodyPr/>
        <a:lstStyle/>
        <a:p>
          <a:endParaRPr lang="es-PA"/>
        </a:p>
      </dgm:t>
    </dgm:pt>
    <dgm:pt modelId="{F080E603-ED2E-4159-AD54-4271683EFC69}">
      <dgm:prSet phldrT="[Texto]"/>
      <dgm:spPr/>
      <dgm:t>
        <a:bodyPr/>
        <a:lstStyle/>
        <a:p>
          <a:r>
            <a:rPr lang="es-PA"/>
            <a:t>Limpiar los cuartos de la casa</a:t>
          </a:r>
        </a:p>
      </dgm:t>
    </dgm:pt>
    <dgm:pt modelId="{0EA0936E-CA4D-4736-A19C-1ACC7308B433}" type="parTrans" cxnId="{DB16EDE9-6A36-43BE-9EB5-F82FC15FEB6F}">
      <dgm:prSet/>
      <dgm:spPr/>
      <dgm:t>
        <a:bodyPr/>
        <a:lstStyle/>
        <a:p>
          <a:endParaRPr lang="es-PA"/>
        </a:p>
      </dgm:t>
    </dgm:pt>
    <dgm:pt modelId="{286CC18D-1959-4650-BA08-812DE68ECE73}" type="sibTrans" cxnId="{DB16EDE9-6A36-43BE-9EB5-F82FC15FEB6F}">
      <dgm:prSet/>
      <dgm:spPr/>
      <dgm:t>
        <a:bodyPr/>
        <a:lstStyle/>
        <a:p>
          <a:endParaRPr lang="es-PA"/>
        </a:p>
      </dgm:t>
    </dgm:pt>
    <dgm:pt modelId="{A90F8ED0-A048-4653-9A71-33265F650F95}">
      <dgm:prSet phldrT="[Texto]"/>
      <dgm:spPr/>
      <dgm:t>
        <a:bodyPr/>
        <a:lstStyle/>
        <a:p>
          <a:r>
            <a:rPr lang="es-PA"/>
            <a:t>Vaciar el polvo de la bolsa de la aspiradora</a:t>
          </a:r>
        </a:p>
      </dgm:t>
    </dgm:pt>
    <dgm:pt modelId="{A9A96950-27CF-4B63-A057-EBCE2FF0A941}" type="parTrans" cxnId="{A5EDFC91-4341-440B-A319-FA5A0AA14631}">
      <dgm:prSet/>
      <dgm:spPr/>
      <dgm:t>
        <a:bodyPr/>
        <a:lstStyle/>
        <a:p>
          <a:endParaRPr lang="es-PA"/>
        </a:p>
      </dgm:t>
    </dgm:pt>
    <dgm:pt modelId="{D13D8775-7BB3-4905-A1AF-1603C03D9433}" type="sibTrans" cxnId="{A5EDFC91-4341-440B-A319-FA5A0AA14631}">
      <dgm:prSet/>
      <dgm:spPr/>
      <dgm:t>
        <a:bodyPr/>
        <a:lstStyle/>
        <a:p>
          <a:endParaRPr lang="es-PA"/>
        </a:p>
      </dgm:t>
    </dgm:pt>
    <dgm:pt modelId="{D9F30889-53CF-4CE0-87D7-EE774BE1109B}">
      <dgm:prSet phldrT="[Texto]"/>
      <dgm:spPr/>
      <dgm:t>
        <a:bodyPr/>
        <a:lstStyle/>
        <a:p>
          <a:r>
            <a:rPr lang="es-PA"/>
            <a:t>Guardar la aspiradora en su lugar</a:t>
          </a:r>
        </a:p>
      </dgm:t>
    </dgm:pt>
    <dgm:pt modelId="{F6E81C0A-C2B3-4923-AFD2-0B7CCD040AE8}" type="parTrans" cxnId="{5BAA8990-906B-4596-A646-8BE5B6CAD96E}">
      <dgm:prSet/>
      <dgm:spPr/>
      <dgm:t>
        <a:bodyPr/>
        <a:lstStyle/>
        <a:p>
          <a:endParaRPr lang="es-PA"/>
        </a:p>
      </dgm:t>
    </dgm:pt>
    <dgm:pt modelId="{994FC846-6D55-4DF7-BEEA-A391792BEF5D}" type="sibTrans" cxnId="{5BAA8990-906B-4596-A646-8BE5B6CAD96E}">
      <dgm:prSet/>
      <dgm:spPr/>
      <dgm:t>
        <a:bodyPr/>
        <a:lstStyle/>
        <a:p>
          <a:endParaRPr lang="es-PA"/>
        </a:p>
      </dgm:t>
    </dgm:pt>
    <dgm:pt modelId="{112E8C37-76DD-422D-9D1B-8CE82CDFEB1F}">
      <dgm:prSet phldrT="[Texto]"/>
      <dgm:spPr/>
      <dgm:t>
        <a:bodyPr/>
        <a:lstStyle/>
        <a:p>
          <a:r>
            <a:rPr lang="es-PA"/>
            <a:t>Donde se guarda la aspiradora</a:t>
          </a:r>
        </a:p>
      </dgm:t>
    </dgm:pt>
    <dgm:pt modelId="{4943B5B3-2CD8-4012-A3C1-621B228DDC62}" type="parTrans" cxnId="{A2D0D356-3043-43D6-AC26-C8C93E6267A2}">
      <dgm:prSet/>
      <dgm:spPr/>
      <dgm:t>
        <a:bodyPr/>
        <a:lstStyle/>
        <a:p>
          <a:endParaRPr lang="es-PA"/>
        </a:p>
      </dgm:t>
    </dgm:pt>
    <dgm:pt modelId="{345B003B-DDEB-43EE-94AC-5E11C11A75F9}" type="sibTrans" cxnId="{A2D0D356-3043-43D6-AC26-C8C93E6267A2}">
      <dgm:prSet/>
      <dgm:spPr/>
      <dgm:t>
        <a:bodyPr/>
        <a:lstStyle/>
        <a:p>
          <a:endParaRPr lang="es-PA"/>
        </a:p>
      </dgm:t>
    </dgm:pt>
    <dgm:pt modelId="{54A48F92-2BA9-4753-B0F8-7E5FDC9C5D22}">
      <dgm:prSet phldrT="[Texto]"/>
      <dgm:spPr/>
      <dgm:t>
        <a:bodyPr/>
        <a:lstStyle/>
        <a:p>
          <a:r>
            <a:rPr lang="es-PA"/>
            <a:t>Cuáles son sus piezas adicionales</a:t>
          </a:r>
        </a:p>
      </dgm:t>
    </dgm:pt>
    <dgm:pt modelId="{17FE5953-1629-47CF-84A9-BAE267447985}" type="parTrans" cxnId="{07714406-A04A-48A8-A903-8CB5DFBF0013}">
      <dgm:prSet/>
      <dgm:spPr/>
      <dgm:t>
        <a:bodyPr/>
        <a:lstStyle/>
        <a:p>
          <a:endParaRPr lang="es-PA"/>
        </a:p>
      </dgm:t>
    </dgm:pt>
    <dgm:pt modelId="{E1B304BB-652A-4B0A-9497-07E484B75FE9}" type="sibTrans" cxnId="{07714406-A04A-48A8-A903-8CB5DFBF0013}">
      <dgm:prSet/>
      <dgm:spPr/>
      <dgm:t>
        <a:bodyPr/>
        <a:lstStyle/>
        <a:p>
          <a:endParaRPr lang="es-PA"/>
        </a:p>
      </dgm:t>
    </dgm:pt>
    <dgm:pt modelId="{F0778A22-3EF7-459A-BBC7-15EBA6CD4590}">
      <dgm:prSet phldrT="[Texto]"/>
      <dgm:spPr/>
      <dgm:t>
        <a:bodyPr/>
        <a:lstStyle/>
        <a:p>
          <a:r>
            <a:rPr lang="es-PA"/>
            <a:t>Cómo remover la bolsa donde se deposita el polvo</a:t>
          </a:r>
        </a:p>
      </dgm:t>
    </dgm:pt>
    <dgm:pt modelId="{8940A63E-C1B4-4DCB-8893-08942CC8D70C}" type="parTrans" cxnId="{A890F8D1-DD07-4169-8864-354C7F07AEB6}">
      <dgm:prSet/>
      <dgm:spPr/>
      <dgm:t>
        <a:bodyPr/>
        <a:lstStyle/>
        <a:p>
          <a:endParaRPr lang="es-PA"/>
        </a:p>
      </dgm:t>
    </dgm:pt>
    <dgm:pt modelId="{A481AF15-D940-4249-A3E1-BDFABD99D5E4}" type="sibTrans" cxnId="{A890F8D1-DD07-4169-8864-354C7F07AEB6}">
      <dgm:prSet/>
      <dgm:spPr/>
      <dgm:t>
        <a:bodyPr/>
        <a:lstStyle/>
        <a:p>
          <a:endParaRPr lang="es-PA"/>
        </a:p>
      </dgm:t>
    </dgm:pt>
    <dgm:pt modelId="{8A0AE7BA-0956-4831-9415-9B992C3AE6CB}">
      <dgm:prSet phldrT="[Texto]"/>
      <dgm:spPr/>
      <dgm:t>
        <a:bodyPr/>
        <a:lstStyle/>
        <a:p>
          <a:r>
            <a:rPr lang="es-PA"/>
            <a:t>Dónde están las bolsas de reemplazo</a:t>
          </a:r>
        </a:p>
      </dgm:t>
    </dgm:pt>
    <dgm:pt modelId="{89E3E839-54DC-4F73-A612-9452F3E72FE9}" type="parTrans" cxnId="{BD274B94-8148-4068-9DFB-3AE52B8A447B}">
      <dgm:prSet/>
      <dgm:spPr/>
      <dgm:t>
        <a:bodyPr/>
        <a:lstStyle/>
        <a:p>
          <a:endParaRPr lang="es-PA"/>
        </a:p>
      </dgm:t>
    </dgm:pt>
    <dgm:pt modelId="{005973EB-EC34-4099-B9CF-D226A3C65060}" type="sibTrans" cxnId="{BD274B94-8148-4068-9DFB-3AE52B8A447B}">
      <dgm:prSet/>
      <dgm:spPr/>
      <dgm:t>
        <a:bodyPr/>
        <a:lstStyle/>
        <a:p>
          <a:endParaRPr lang="es-PA"/>
        </a:p>
      </dgm:t>
    </dgm:pt>
    <dgm:pt modelId="{A46AEE25-93B5-4287-BFE9-B804C5DD9E41}">
      <dgm:prSet phldrT="[Texto]"/>
      <dgm:spPr/>
      <dgm:t>
        <a:bodyPr/>
        <a:lstStyle/>
        <a:p>
          <a:r>
            <a:rPr lang="es-PA"/>
            <a:t>Evaluar si los cuartos están limpios o no</a:t>
          </a:r>
        </a:p>
      </dgm:t>
    </dgm:pt>
    <dgm:pt modelId="{AF979C9D-BB23-4CD5-BB60-49EAB4206D1F}" type="parTrans" cxnId="{4176BF24-8D34-4926-A75B-D5B0928DB285}">
      <dgm:prSet/>
      <dgm:spPr/>
      <dgm:t>
        <a:bodyPr/>
        <a:lstStyle/>
        <a:p>
          <a:endParaRPr lang="es-PA"/>
        </a:p>
      </dgm:t>
    </dgm:pt>
    <dgm:pt modelId="{6C46D630-EA00-4C84-8196-68E2B196D09B}" type="sibTrans" cxnId="{4176BF24-8D34-4926-A75B-D5B0928DB285}">
      <dgm:prSet/>
      <dgm:spPr/>
      <dgm:t>
        <a:bodyPr/>
        <a:lstStyle/>
        <a:p>
          <a:endParaRPr lang="es-PA"/>
        </a:p>
      </dgm:t>
    </dgm:pt>
    <dgm:pt modelId="{549D1361-DCBF-4B73-90BF-7D8A175F38C0}">
      <dgm:prSet phldrT="[Texto]"/>
      <dgm:spPr/>
      <dgm:t>
        <a:bodyPr/>
        <a:lstStyle/>
        <a:p>
          <a:r>
            <a:rPr lang="es-PA"/>
            <a:t>…</a:t>
          </a:r>
        </a:p>
      </dgm:t>
    </dgm:pt>
    <dgm:pt modelId="{A0C94223-9ADF-4792-9350-B91904D08026}" type="parTrans" cxnId="{388DA36E-6F3E-4722-B167-94206B4F24D7}">
      <dgm:prSet/>
      <dgm:spPr/>
      <dgm:t>
        <a:bodyPr/>
        <a:lstStyle/>
        <a:p>
          <a:endParaRPr lang="es-PA"/>
        </a:p>
      </dgm:t>
    </dgm:pt>
    <dgm:pt modelId="{0153A242-331A-4CAE-85E8-6921AE2F8938}" type="sibTrans" cxnId="{388DA36E-6F3E-4722-B167-94206B4F24D7}">
      <dgm:prSet/>
      <dgm:spPr/>
      <dgm:t>
        <a:bodyPr/>
        <a:lstStyle/>
        <a:p>
          <a:endParaRPr lang="es-PA"/>
        </a:p>
      </dgm:t>
    </dgm:pt>
    <dgm:pt modelId="{C8915E8B-423B-4EAB-85F6-B950F8CFB5B5}">
      <dgm:prSet phldrT="[Texto]" custT="1"/>
      <dgm:spPr/>
      <dgm:t>
        <a:bodyPr/>
        <a:lstStyle/>
        <a:p>
          <a:r>
            <a:rPr lang="es-PA" sz="2400"/>
            <a:t>Qué debe saber?</a:t>
          </a:r>
        </a:p>
      </dgm:t>
    </dgm:pt>
    <dgm:pt modelId="{F4868B70-373F-4565-885A-E711909D81AA}" type="parTrans" cxnId="{AC900392-918B-467C-9CA8-D8007464D31D}">
      <dgm:prSet/>
      <dgm:spPr/>
      <dgm:t>
        <a:bodyPr/>
        <a:lstStyle/>
        <a:p>
          <a:endParaRPr lang="es-PA"/>
        </a:p>
      </dgm:t>
    </dgm:pt>
    <dgm:pt modelId="{96776DBE-E0AA-4ABD-B6BD-AFF34F247DD9}" type="sibTrans" cxnId="{AC900392-918B-467C-9CA8-D8007464D31D}">
      <dgm:prSet/>
      <dgm:spPr/>
      <dgm:t>
        <a:bodyPr/>
        <a:lstStyle/>
        <a:p>
          <a:endParaRPr lang="es-PA"/>
        </a:p>
      </dgm:t>
    </dgm:pt>
    <dgm:pt modelId="{8C840061-82E9-4CD5-AD29-C142982E2431}" type="pres">
      <dgm:prSet presAssocID="{1427FB88-6956-4630-A3E6-829BF2C27606}" presName="vert0" presStyleCnt="0">
        <dgm:presLayoutVars>
          <dgm:dir/>
          <dgm:animOne val="branch"/>
          <dgm:animLvl val="lvl"/>
        </dgm:presLayoutVars>
      </dgm:prSet>
      <dgm:spPr/>
    </dgm:pt>
    <dgm:pt modelId="{F198839B-C268-4862-9775-4BE13D7C489A}" type="pres">
      <dgm:prSet presAssocID="{C58D163C-5F28-435A-8D2D-4A9F257972D1}" presName="thickLine" presStyleLbl="alignNode1" presStyleIdx="0" presStyleCnt="2"/>
      <dgm:spPr/>
    </dgm:pt>
    <dgm:pt modelId="{F4C69511-42F7-4AE5-B88B-96BEAFF43FAB}" type="pres">
      <dgm:prSet presAssocID="{C58D163C-5F28-435A-8D2D-4A9F257972D1}" presName="horz1" presStyleCnt="0"/>
      <dgm:spPr/>
    </dgm:pt>
    <dgm:pt modelId="{25173EB6-FC1C-4775-A4E7-39227D445BC0}" type="pres">
      <dgm:prSet presAssocID="{C58D163C-5F28-435A-8D2D-4A9F257972D1}" presName="tx1" presStyleLbl="revTx" presStyleIdx="0" presStyleCnt="15"/>
      <dgm:spPr/>
    </dgm:pt>
    <dgm:pt modelId="{E327AB23-610F-4682-9705-3CE34C3E819A}" type="pres">
      <dgm:prSet presAssocID="{C58D163C-5F28-435A-8D2D-4A9F257972D1}" presName="vert1" presStyleCnt="0"/>
      <dgm:spPr/>
    </dgm:pt>
    <dgm:pt modelId="{27DE49B7-4442-4B96-A973-2EABF012A035}" type="pres">
      <dgm:prSet presAssocID="{BA881F54-1D4B-4323-91F9-02B5C35DF345}" presName="vertSpace2a" presStyleCnt="0"/>
      <dgm:spPr/>
    </dgm:pt>
    <dgm:pt modelId="{6DDFC166-D907-4CD5-B3D2-C194BBF56EA3}" type="pres">
      <dgm:prSet presAssocID="{BA881F54-1D4B-4323-91F9-02B5C35DF345}" presName="horz2" presStyleCnt="0"/>
      <dgm:spPr/>
    </dgm:pt>
    <dgm:pt modelId="{1BD99D60-51D0-4720-84F8-05E2F822EDFB}" type="pres">
      <dgm:prSet presAssocID="{BA881F54-1D4B-4323-91F9-02B5C35DF345}" presName="horzSpace2" presStyleCnt="0"/>
      <dgm:spPr/>
    </dgm:pt>
    <dgm:pt modelId="{7D008103-32BF-4A8C-8BC1-498D148D52F5}" type="pres">
      <dgm:prSet presAssocID="{BA881F54-1D4B-4323-91F9-02B5C35DF345}" presName="tx2" presStyleLbl="revTx" presStyleIdx="1" presStyleCnt="15"/>
      <dgm:spPr/>
    </dgm:pt>
    <dgm:pt modelId="{939AB88E-ACBD-489C-8E24-1D23B90E4C0A}" type="pres">
      <dgm:prSet presAssocID="{BA881F54-1D4B-4323-91F9-02B5C35DF345}" presName="vert2" presStyleCnt="0"/>
      <dgm:spPr/>
    </dgm:pt>
    <dgm:pt modelId="{F5BF879C-B147-4BF2-9C70-83536F857966}" type="pres">
      <dgm:prSet presAssocID="{94FEA3AE-8264-471B-859D-82E432A2194F}" presName="horz3" presStyleCnt="0"/>
      <dgm:spPr/>
    </dgm:pt>
    <dgm:pt modelId="{7E42B9A3-FF6A-4232-A966-31F1ECF865CE}" type="pres">
      <dgm:prSet presAssocID="{94FEA3AE-8264-471B-859D-82E432A2194F}" presName="horzSpace3" presStyleCnt="0"/>
      <dgm:spPr/>
    </dgm:pt>
    <dgm:pt modelId="{8A8F754A-673A-42E5-BAFD-A3407132AE69}" type="pres">
      <dgm:prSet presAssocID="{94FEA3AE-8264-471B-859D-82E432A2194F}" presName="tx3" presStyleLbl="revTx" presStyleIdx="2" presStyleCnt="15"/>
      <dgm:spPr/>
    </dgm:pt>
    <dgm:pt modelId="{099E5ECE-BAD5-463F-8E20-E6B89E6C0E6F}" type="pres">
      <dgm:prSet presAssocID="{94FEA3AE-8264-471B-859D-82E432A2194F}" presName="vert3" presStyleCnt="0"/>
      <dgm:spPr/>
    </dgm:pt>
    <dgm:pt modelId="{1AD94242-9FF3-4A3F-A655-5D22E2379B18}" type="pres">
      <dgm:prSet presAssocID="{DB4FC00D-739E-4DEF-A5A7-EE9EDE8D4D04}" presName="thinLine3" presStyleLbl="callout" presStyleIdx="0" presStyleCnt="11"/>
      <dgm:spPr/>
    </dgm:pt>
    <dgm:pt modelId="{57BF94F0-56A9-4C2C-AA93-6C32669AFC11}" type="pres">
      <dgm:prSet presAssocID="{BCB3813B-A48E-44B9-BBA0-08F86CB54D6F}" presName="horz3" presStyleCnt="0"/>
      <dgm:spPr/>
    </dgm:pt>
    <dgm:pt modelId="{4D7DEC67-FA17-40DA-814A-1597085A9B6F}" type="pres">
      <dgm:prSet presAssocID="{BCB3813B-A48E-44B9-BBA0-08F86CB54D6F}" presName="horzSpace3" presStyleCnt="0"/>
      <dgm:spPr/>
    </dgm:pt>
    <dgm:pt modelId="{52F5DBB5-B313-4D6C-86CF-06E93A803410}" type="pres">
      <dgm:prSet presAssocID="{BCB3813B-A48E-44B9-BBA0-08F86CB54D6F}" presName="tx3" presStyleLbl="revTx" presStyleIdx="3" presStyleCnt="15"/>
      <dgm:spPr/>
    </dgm:pt>
    <dgm:pt modelId="{91AB86B0-5FED-4500-B016-3D8CC2F81A6E}" type="pres">
      <dgm:prSet presAssocID="{BCB3813B-A48E-44B9-BBA0-08F86CB54D6F}" presName="vert3" presStyleCnt="0"/>
      <dgm:spPr/>
    </dgm:pt>
    <dgm:pt modelId="{4883891A-4ECB-4883-B300-A74995B17C8D}" type="pres">
      <dgm:prSet presAssocID="{C808652D-FEAF-4CE2-93F9-F0E1BA1D071C}" presName="thinLine3" presStyleLbl="callout" presStyleIdx="1" presStyleCnt="11"/>
      <dgm:spPr/>
    </dgm:pt>
    <dgm:pt modelId="{7E6D35C8-BF5B-4744-B3B2-8BC98C98E476}" type="pres">
      <dgm:prSet presAssocID="{F080E603-ED2E-4159-AD54-4271683EFC69}" presName="horz3" presStyleCnt="0"/>
      <dgm:spPr/>
    </dgm:pt>
    <dgm:pt modelId="{0E130F48-0277-42C2-AE4D-79CB0E752E44}" type="pres">
      <dgm:prSet presAssocID="{F080E603-ED2E-4159-AD54-4271683EFC69}" presName="horzSpace3" presStyleCnt="0"/>
      <dgm:spPr/>
    </dgm:pt>
    <dgm:pt modelId="{D2E05045-2479-4AC5-99A7-43A87E6DE683}" type="pres">
      <dgm:prSet presAssocID="{F080E603-ED2E-4159-AD54-4271683EFC69}" presName="tx3" presStyleLbl="revTx" presStyleIdx="4" presStyleCnt="15"/>
      <dgm:spPr/>
    </dgm:pt>
    <dgm:pt modelId="{FD3D980B-FED9-4C1E-AE30-F317BC5E06E1}" type="pres">
      <dgm:prSet presAssocID="{F080E603-ED2E-4159-AD54-4271683EFC69}" presName="vert3" presStyleCnt="0"/>
      <dgm:spPr/>
    </dgm:pt>
    <dgm:pt modelId="{9FE4E0F2-77C1-430C-BBA6-8CA2991C4195}" type="pres">
      <dgm:prSet presAssocID="{286CC18D-1959-4650-BA08-812DE68ECE73}" presName="thinLine3" presStyleLbl="callout" presStyleIdx="2" presStyleCnt="11"/>
      <dgm:spPr/>
    </dgm:pt>
    <dgm:pt modelId="{AE4CC6C9-2452-414E-A0FE-C57E47115DBF}" type="pres">
      <dgm:prSet presAssocID="{A90F8ED0-A048-4653-9A71-33265F650F95}" presName="horz3" presStyleCnt="0"/>
      <dgm:spPr/>
    </dgm:pt>
    <dgm:pt modelId="{DF05862F-CF8A-41C3-80A6-53D9B85262B0}" type="pres">
      <dgm:prSet presAssocID="{A90F8ED0-A048-4653-9A71-33265F650F95}" presName="horzSpace3" presStyleCnt="0"/>
      <dgm:spPr/>
    </dgm:pt>
    <dgm:pt modelId="{3118F965-0D5C-47B5-B96D-1AA9B89A5152}" type="pres">
      <dgm:prSet presAssocID="{A90F8ED0-A048-4653-9A71-33265F650F95}" presName="tx3" presStyleLbl="revTx" presStyleIdx="5" presStyleCnt="15"/>
      <dgm:spPr/>
    </dgm:pt>
    <dgm:pt modelId="{79030D7F-E7B1-4CB9-A77A-7849214DD754}" type="pres">
      <dgm:prSet presAssocID="{A90F8ED0-A048-4653-9A71-33265F650F95}" presName="vert3" presStyleCnt="0"/>
      <dgm:spPr/>
    </dgm:pt>
    <dgm:pt modelId="{9A866C04-93F3-4877-9BDC-0D460D588F31}" type="pres">
      <dgm:prSet presAssocID="{D13D8775-7BB3-4905-A1AF-1603C03D9433}" presName="thinLine3" presStyleLbl="callout" presStyleIdx="3" presStyleCnt="11"/>
      <dgm:spPr/>
    </dgm:pt>
    <dgm:pt modelId="{FE8C006F-9378-4AE2-8504-8FC368FEE483}" type="pres">
      <dgm:prSet presAssocID="{D9F30889-53CF-4CE0-87D7-EE774BE1109B}" presName="horz3" presStyleCnt="0"/>
      <dgm:spPr/>
    </dgm:pt>
    <dgm:pt modelId="{0479BB34-6CC1-4611-A961-8517A892AD6F}" type="pres">
      <dgm:prSet presAssocID="{D9F30889-53CF-4CE0-87D7-EE774BE1109B}" presName="horzSpace3" presStyleCnt="0"/>
      <dgm:spPr/>
    </dgm:pt>
    <dgm:pt modelId="{C5FCA08B-EA91-482F-A469-DC646A77CB17}" type="pres">
      <dgm:prSet presAssocID="{D9F30889-53CF-4CE0-87D7-EE774BE1109B}" presName="tx3" presStyleLbl="revTx" presStyleIdx="6" presStyleCnt="15"/>
      <dgm:spPr/>
    </dgm:pt>
    <dgm:pt modelId="{FDF5FE53-BEF8-4260-B4DD-F6E1E6D68CB5}" type="pres">
      <dgm:prSet presAssocID="{D9F30889-53CF-4CE0-87D7-EE774BE1109B}" presName="vert3" presStyleCnt="0"/>
      <dgm:spPr/>
    </dgm:pt>
    <dgm:pt modelId="{6FFC4751-40C3-4A23-8782-C72F12309EAA}" type="pres">
      <dgm:prSet presAssocID="{BA881F54-1D4B-4323-91F9-02B5C35DF345}" presName="thinLine2b" presStyleLbl="callout" presStyleIdx="4" presStyleCnt="11"/>
      <dgm:spPr/>
    </dgm:pt>
    <dgm:pt modelId="{9227BAB8-89DF-4CCB-8DA6-B4950C21CA2C}" type="pres">
      <dgm:prSet presAssocID="{BA881F54-1D4B-4323-91F9-02B5C35DF345}" presName="vertSpace2b" presStyleCnt="0"/>
      <dgm:spPr/>
    </dgm:pt>
    <dgm:pt modelId="{AEA3D556-849A-4294-B9D0-0D6CB6A2CE2D}" type="pres">
      <dgm:prSet presAssocID="{C8915E8B-423B-4EAB-85F6-B950F8CFB5B5}" presName="thickLine" presStyleLbl="alignNode1" presStyleIdx="1" presStyleCnt="2"/>
      <dgm:spPr/>
    </dgm:pt>
    <dgm:pt modelId="{EE64230F-B8D8-44F5-A27E-9A239820CD7C}" type="pres">
      <dgm:prSet presAssocID="{C8915E8B-423B-4EAB-85F6-B950F8CFB5B5}" presName="horz1" presStyleCnt="0"/>
      <dgm:spPr/>
    </dgm:pt>
    <dgm:pt modelId="{2F1DBD7F-B2E5-469B-8002-86540BC0C06C}" type="pres">
      <dgm:prSet presAssocID="{C8915E8B-423B-4EAB-85F6-B950F8CFB5B5}" presName="tx1" presStyleLbl="revTx" presStyleIdx="7" presStyleCnt="15"/>
      <dgm:spPr/>
    </dgm:pt>
    <dgm:pt modelId="{85F77096-C38C-44E3-9377-3435BCF4F828}" type="pres">
      <dgm:prSet presAssocID="{C8915E8B-423B-4EAB-85F6-B950F8CFB5B5}" presName="vert1" presStyleCnt="0"/>
      <dgm:spPr/>
    </dgm:pt>
    <dgm:pt modelId="{22E40BB4-B3B0-41AA-9BC7-CAAAC97BED7C}" type="pres">
      <dgm:prSet presAssocID="{EC25746B-F3CC-4F91-B41B-A8077B3F1A88}" presName="vertSpace2a" presStyleCnt="0"/>
      <dgm:spPr/>
    </dgm:pt>
    <dgm:pt modelId="{5D46E669-1814-44F8-A172-CD1BFD74DEB0}" type="pres">
      <dgm:prSet presAssocID="{EC25746B-F3CC-4F91-B41B-A8077B3F1A88}" presName="horz2" presStyleCnt="0"/>
      <dgm:spPr/>
    </dgm:pt>
    <dgm:pt modelId="{4D1B0B7A-09D7-4217-8F99-046551022319}" type="pres">
      <dgm:prSet presAssocID="{EC25746B-F3CC-4F91-B41B-A8077B3F1A88}" presName="horzSpace2" presStyleCnt="0"/>
      <dgm:spPr/>
    </dgm:pt>
    <dgm:pt modelId="{15A51E22-8B66-4A2E-A036-5BDB6B3BE56F}" type="pres">
      <dgm:prSet presAssocID="{EC25746B-F3CC-4F91-B41B-A8077B3F1A88}" presName="tx2" presStyleLbl="revTx" presStyleIdx="8" presStyleCnt="15"/>
      <dgm:spPr/>
    </dgm:pt>
    <dgm:pt modelId="{7C5CDEB7-8446-4CE4-9CC5-7C879EC94344}" type="pres">
      <dgm:prSet presAssocID="{EC25746B-F3CC-4F91-B41B-A8077B3F1A88}" presName="vert2" presStyleCnt="0"/>
      <dgm:spPr/>
    </dgm:pt>
    <dgm:pt modelId="{DF81A325-75C5-471F-9CB1-2EEC31B401AE}" type="pres">
      <dgm:prSet presAssocID="{112E8C37-76DD-422D-9D1B-8CE82CDFEB1F}" presName="horz3" presStyleCnt="0"/>
      <dgm:spPr/>
    </dgm:pt>
    <dgm:pt modelId="{D41EF079-427A-4C51-8B4F-6B194BA9D5E8}" type="pres">
      <dgm:prSet presAssocID="{112E8C37-76DD-422D-9D1B-8CE82CDFEB1F}" presName="horzSpace3" presStyleCnt="0"/>
      <dgm:spPr/>
    </dgm:pt>
    <dgm:pt modelId="{D63AC67B-C1C6-4DB6-B02F-2EF5BB2C9DE3}" type="pres">
      <dgm:prSet presAssocID="{112E8C37-76DD-422D-9D1B-8CE82CDFEB1F}" presName="tx3" presStyleLbl="revTx" presStyleIdx="9" presStyleCnt="15"/>
      <dgm:spPr/>
    </dgm:pt>
    <dgm:pt modelId="{71A402DE-4501-444B-AF97-208BB2C8C65A}" type="pres">
      <dgm:prSet presAssocID="{112E8C37-76DD-422D-9D1B-8CE82CDFEB1F}" presName="vert3" presStyleCnt="0"/>
      <dgm:spPr/>
    </dgm:pt>
    <dgm:pt modelId="{D93CCCC4-FA41-4534-AE37-198BF608EEFD}" type="pres">
      <dgm:prSet presAssocID="{345B003B-DDEB-43EE-94AC-5E11C11A75F9}" presName="thinLine3" presStyleLbl="callout" presStyleIdx="5" presStyleCnt="11"/>
      <dgm:spPr/>
    </dgm:pt>
    <dgm:pt modelId="{2E5BDCD6-3A6A-48B9-83AD-D2E9408FB368}" type="pres">
      <dgm:prSet presAssocID="{54A48F92-2BA9-4753-B0F8-7E5FDC9C5D22}" presName="horz3" presStyleCnt="0"/>
      <dgm:spPr/>
    </dgm:pt>
    <dgm:pt modelId="{F22EB4E5-72D2-4B73-9537-D77040D707AE}" type="pres">
      <dgm:prSet presAssocID="{54A48F92-2BA9-4753-B0F8-7E5FDC9C5D22}" presName="horzSpace3" presStyleCnt="0"/>
      <dgm:spPr/>
    </dgm:pt>
    <dgm:pt modelId="{D8E5A910-8721-476F-B34A-20C5750DB6B4}" type="pres">
      <dgm:prSet presAssocID="{54A48F92-2BA9-4753-B0F8-7E5FDC9C5D22}" presName="tx3" presStyleLbl="revTx" presStyleIdx="10" presStyleCnt="15"/>
      <dgm:spPr/>
    </dgm:pt>
    <dgm:pt modelId="{51D68F4A-86EB-4516-A897-50710DC3A93E}" type="pres">
      <dgm:prSet presAssocID="{54A48F92-2BA9-4753-B0F8-7E5FDC9C5D22}" presName="vert3" presStyleCnt="0"/>
      <dgm:spPr/>
    </dgm:pt>
    <dgm:pt modelId="{DFDCE888-4924-403A-8138-88CB0E65E04B}" type="pres">
      <dgm:prSet presAssocID="{E1B304BB-652A-4B0A-9497-07E484B75FE9}" presName="thinLine3" presStyleLbl="callout" presStyleIdx="6" presStyleCnt="11"/>
      <dgm:spPr/>
    </dgm:pt>
    <dgm:pt modelId="{28C7678D-6F4E-40C7-B935-D93A7FF30124}" type="pres">
      <dgm:prSet presAssocID="{F0778A22-3EF7-459A-BBC7-15EBA6CD4590}" presName="horz3" presStyleCnt="0"/>
      <dgm:spPr/>
    </dgm:pt>
    <dgm:pt modelId="{5840957F-381C-476A-A735-19A3550FF04D}" type="pres">
      <dgm:prSet presAssocID="{F0778A22-3EF7-459A-BBC7-15EBA6CD4590}" presName="horzSpace3" presStyleCnt="0"/>
      <dgm:spPr/>
    </dgm:pt>
    <dgm:pt modelId="{544B0C30-B936-4F64-BBFC-B3D5062BDC4F}" type="pres">
      <dgm:prSet presAssocID="{F0778A22-3EF7-459A-BBC7-15EBA6CD4590}" presName="tx3" presStyleLbl="revTx" presStyleIdx="11" presStyleCnt="15"/>
      <dgm:spPr/>
    </dgm:pt>
    <dgm:pt modelId="{3BF09E24-4399-49B1-823D-98360165ABDB}" type="pres">
      <dgm:prSet presAssocID="{F0778A22-3EF7-459A-BBC7-15EBA6CD4590}" presName="vert3" presStyleCnt="0"/>
      <dgm:spPr/>
    </dgm:pt>
    <dgm:pt modelId="{763440E0-7613-4432-8369-350ECE42EC81}" type="pres">
      <dgm:prSet presAssocID="{A481AF15-D940-4249-A3E1-BDFABD99D5E4}" presName="thinLine3" presStyleLbl="callout" presStyleIdx="7" presStyleCnt="11"/>
      <dgm:spPr/>
    </dgm:pt>
    <dgm:pt modelId="{96444071-8B38-40B5-86FD-D59B2F0583D6}" type="pres">
      <dgm:prSet presAssocID="{8A0AE7BA-0956-4831-9415-9B992C3AE6CB}" presName="horz3" presStyleCnt="0"/>
      <dgm:spPr/>
    </dgm:pt>
    <dgm:pt modelId="{EDA83C1F-7A26-4EAB-9579-B88E9875C582}" type="pres">
      <dgm:prSet presAssocID="{8A0AE7BA-0956-4831-9415-9B992C3AE6CB}" presName="horzSpace3" presStyleCnt="0"/>
      <dgm:spPr/>
    </dgm:pt>
    <dgm:pt modelId="{00510389-E271-4761-B8A7-F4E9AE919296}" type="pres">
      <dgm:prSet presAssocID="{8A0AE7BA-0956-4831-9415-9B992C3AE6CB}" presName="tx3" presStyleLbl="revTx" presStyleIdx="12" presStyleCnt="15"/>
      <dgm:spPr/>
    </dgm:pt>
    <dgm:pt modelId="{9F8DBE0C-B23E-45CF-8708-46DEF868D91E}" type="pres">
      <dgm:prSet presAssocID="{8A0AE7BA-0956-4831-9415-9B992C3AE6CB}" presName="vert3" presStyleCnt="0"/>
      <dgm:spPr/>
    </dgm:pt>
    <dgm:pt modelId="{778249A2-4B1E-4919-B39E-50DCCFA6575E}" type="pres">
      <dgm:prSet presAssocID="{005973EB-EC34-4099-B9CF-D226A3C65060}" presName="thinLine3" presStyleLbl="callout" presStyleIdx="8" presStyleCnt="11"/>
      <dgm:spPr/>
    </dgm:pt>
    <dgm:pt modelId="{49B9FCE9-A205-464D-9DF3-8C1FEB81BFC8}" type="pres">
      <dgm:prSet presAssocID="{A46AEE25-93B5-4287-BFE9-B804C5DD9E41}" presName="horz3" presStyleCnt="0"/>
      <dgm:spPr/>
    </dgm:pt>
    <dgm:pt modelId="{159E5BD5-2804-4F8C-950C-9606536AD895}" type="pres">
      <dgm:prSet presAssocID="{A46AEE25-93B5-4287-BFE9-B804C5DD9E41}" presName="horzSpace3" presStyleCnt="0"/>
      <dgm:spPr/>
    </dgm:pt>
    <dgm:pt modelId="{FAF2C644-1E07-40E5-B659-1F237D85A9D3}" type="pres">
      <dgm:prSet presAssocID="{A46AEE25-93B5-4287-BFE9-B804C5DD9E41}" presName="tx3" presStyleLbl="revTx" presStyleIdx="13" presStyleCnt="15"/>
      <dgm:spPr/>
    </dgm:pt>
    <dgm:pt modelId="{A433E7D1-0322-4696-8B08-CBFB166FB096}" type="pres">
      <dgm:prSet presAssocID="{A46AEE25-93B5-4287-BFE9-B804C5DD9E41}" presName="vert3" presStyleCnt="0"/>
      <dgm:spPr/>
    </dgm:pt>
    <dgm:pt modelId="{11A9C545-224E-4DDE-B68B-4A6D8F955BAE}" type="pres">
      <dgm:prSet presAssocID="{6C46D630-EA00-4C84-8196-68E2B196D09B}" presName="thinLine3" presStyleLbl="callout" presStyleIdx="9" presStyleCnt="11"/>
      <dgm:spPr/>
    </dgm:pt>
    <dgm:pt modelId="{5C69DE35-4F66-4D10-92A1-254FA216FD34}" type="pres">
      <dgm:prSet presAssocID="{549D1361-DCBF-4B73-90BF-7D8A175F38C0}" presName="horz3" presStyleCnt="0"/>
      <dgm:spPr/>
    </dgm:pt>
    <dgm:pt modelId="{FFE20C5F-67ED-4510-AC62-9DCBD9769566}" type="pres">
      <dgm:prSet presAssocID="{549D1361-DCBF-4B73-90BF-7D8A175F38C0}" presName="horzSpace3" presStyleCnt="0"/>
      <dgm:spPr/>
    </dgm:pt>
    <dgm:pt modelId="{988F0C6C-1F65-4F6C-A492-61F505832002}" type="pres">
      <dgm:prSet presAssocID="{549D1361-DCBF-4B73-90BF-7D8A175F38C0}" presName="tx3" presStyleLbl="revTx" presStyleIdx="14" presStyleCnt="15"/>
      <dgm:spPr/>
    </dgm:pt>
    <dgm:pt modelId="{FF831398-4B84-425C-A4B1-425998A5091C}" type="pres">
      <dgm:prSet presAssocID="{549D1361-DCBF-4B73-90BF-7D8A175F38C0}" presName="vert3" presStyleCnt="0"/>
      <dgm:spPr/>
    </dgm:pt>
    <dgm:pt modelId="{60E77FC2-E0EC-4401-BB02-0D9F56855C24}" type="pres">
      <dgm:prSet presAssocID="{EC25746B-F3CC-4F91-B41B-A8077B3F1A88}" presName="thinLine2b" presStyleLbl="callout" presStyleIdx="10" presStyleCnt="11"/>
      <dgm:spPr/>
    </dgm:pt>
    <dgm:pt modelId="{C398BC66-AB3B-46E0-9C6E-5ED0CFD807B0}" type="pres">
      <dgm:prSet presAssocID="{EC25746B-F3CC-4F91-B41B-A8077B3F1A88}" presName="vertSpace2b" presStyleCnt="0"/>
      <dgm:spPr/>
    </dgm:pt>
  </dgm:ptLst>
  <dgm:cxnLst>
    <dgm:cxn modelId="{81450403-F60F-43DE-B2C0-65F591365AE3}" srcId="{C58D163C-5F28-435A-8D2D-4A9F257972D1}" destId="{BA881F54-1D4B-4323-91F9-02B5C35DF345}" srcOrd="0" destOrd="0" parTransId="{123F5F09-2259-420A-9370-C9EFA65FDFD8}" sibTransId="{9CC5AE0D-BC4E-4D52-A2BD-5B3DA73B1896}"/>
    <dgm:cxn modelId="{07714406-A04A-48A8-A903-8CB5DFBF0013}" srcId="{EC25746B-F3CC-4F91-B41B-A8077B3F1A88}" destId="{54A48F92-2BA9-4753-B0F8-7E5FDC9C5D22}" srcOrd="1" destOrd="0" parTransId="{17FE5953-1629-47CF-84A9-BAE267447985}" sibTransId="{E1B304BB-652A-4B0A-9497-07E484B75FE9}"/>
    <dgm:cxn modelId="{62B64B17-29AD-4F15-9759-30FACDB87DDE}" type="presOf" srcId="{F080E603-ED2E-4159-AD54-4271683EFC69}" destId="{D2E05045-2479-4AC5-99A7-43A87E6DE683}" srcOrd="0" destOrd="0" presId="urn:microsoft.com/office/officeart/2008/layout/LinedList"/>
    <dgm:cxn modelId="{1A7EF017-BBE3-408C-B7B5-0EC004B31C9E}" type="presOf" srcId="{A46AEE25-93B5-4287-BFE9-B804C5DD9E41}" destId="{FAF2C644-1E07-40E5-B659-1F237D85A9D3}" srcOrd="0" destOrd="0" presId="urn:microsoft.com/office/officeart/2008/layout/LinedList"/>
    <dgm:cxn modelId="{4176BF24-8D34-4926-A75B-D5B0928DB285}" srcId="{EC25746B-F3CC-4F91-B41B-A8077B3F1A88}" destId="{A46AEE25-93B5-4287-BFE9-B804C5DD9E41}" srcOrd="4" destOrd="0" parTransId="{AF979C9D-BB23-4CD5-BB60-49EAB4206D1F}" sibTransId="{6C46D630-EA00-4C84-8196-68E2B196D09B}"/>
    <dgm:cxn modelId="{C2FC752B-DA08-4989-A1DE-DF3BE8083E5C}" type="presOf" srcId="{549D1361-DCBF-4B73-90BF-7D8A175F38C0}" destId="{988F0C6C-1F65-4F6C-A492-61F505832002}" srcOrd="0" destOrd="0" presId="urn:microsoft.com/office/officeart/2008/layout/LinedList"/>
    <dgm:cxn modelId="{F1200A46-4C39-4405-A11D-5EFC9F8D7A27}" type="presOf" srcId="{112E8C37-76DD-422D-9D1B-8CE82CDFEB1F}" destId="{D63AC67B-C1C6-4DB6-B02F-2EF5BB2C9DE3}" srcOrd="0" destOrd="0" presId="urn:microsoft.com/office/officeart/2008/layout/LinedList"/>
    <dgm:cxn modelId="{1DB0A469-2538-4F2B-8FE2-A2EA51688344}" srcId="{1427FB88-6956-4630-A3E6-829BF2C27606}" destId="{C58D163C-5F28-435A-8D2D-4A9F257972D1}" srcOrd="0" destOrd="0" parTransId="{5D572B41-8B8B-4F8F-BF63-BD959F00E588}" sibTransId="{D8164CAB-0DE9-47F9-AC49-8CD5BD388A7E}"/>
    <dgm:cxn modelId="{388DA36E-6F3E-4722-B167-94206B4F24D7}" srcId="{EC25746B-F3CC-4F91-B41B-A8077B3F1A88}" destId="{549D1361-DCBF-4B73-90BF-7D8A175F38C0}" srcOrd="5" destOrd="0" parTransId="{A0C94223-9ADF-4792-9350-B91904D08026}" sibTransId="{0153A242-331A-4CAE-85E8-6921AE2F8938}"/>
    <dgm:cxn modelId="{A2D0D356-3043-43D6-AC26-C8C93E6267A2}" srcId="{EC25746B-F3CC-4F91-B41B-A8077B3F1A88}" destId="{112E8C37-76DD-422D-9D1B-8CE82CDFEB1F}" srcOrd="0" destOrd="0" parTransId="{4943B5B3-2CD8-4012-A3C1-621B228DDC62}" sibTransId="{345B003B-DDEB-43EE-94AC-5E11C11A75F9}"/>
    <dgm:cxn modelId="{C094D656-FFD6-4B67-BDF3-14B20919B530}" srcId="{BA881F54-1D4B-4323-91F9-02B5C35DF345}" destId="{BCB3813B-A48E-44B9-BBA0-08F86CB54D6F}" srcOrd="1" destOrd="0" parTransId="{BBEF7138-FF2B-4435-9141-B073D9C34E6D}" sibTransId="{C808652D-FEAF-4CE2-93F9-F0E1BA1D071C}"/>
    <dgm:cxn modelId="{835F7777-20B6-4627-8591-1CA04623D517}" type="presOf" srcId="{EC25746B-F3CC-4F91-B41B-A8077B3F1A88}" destId="{15A51E22-8B66-4A2E-A036-5BDB6B3BE56F}" srcOrd="0" destOrd="0" presId="urn:microsoft.com/office/officeart/2008/layout/LinedList"/>
    <dgm:cxn modelId="{5EFF5E58-4903-4A46-89AD-60BF5906E9D3}" type="presOf" srcId="{94FEA3AE-8264-471B-859D-82E432A2194F}" destId="{8A8F754A-673A-42E5-BAFD-A3407132AE69}" srcOrd="0" destOrd="0" presId="urn:microsoft.com/office/officeart/2008/layout/LinedList"/>
    <dgm:cxn modelId="{5E720E79-4151-4B24-AEE9-0CAE29066FF5}" srcId="{C8915E8B-423B-4EAB-85F6-B950F8CFB5B5}" destId="{EC25746B-F3CC-4F91-B41B-A8077B3F1A88}" srcOrd="0" destOrd="0" parTransId="{84FC251A-2735-4906-BCA0-22BCA59B14DD}" sibTransId="{088C154B-7133-48BD-87EC-1BE58237C7E0}"/>
    <dgm:cxn modelId="{ACDF8A7C-339C-4A52-A852-266433FC541F}" type="presOf" srcId="{BA881F54-1D4B-4323-91F9-02B5C35DF345}" destId="{7D008103-32BF-4A8C-8BC1-498D148D52F5}" srcOrd="0" destOrd="0" presId="urn:microsoft.com/office/officeart/2008/layout/LinedList"/>
    <dgm:cxn modelId="{5BAA8990-906B-4596-A646-8BE5B6CAD96E}" srcId="{BA881F54-1D4B-4323-91F9-02B5C35DF345}" destId="{D9F30889-53CF-4CE0-87D7-EE774BE1109B}" srcOrd="4" destOrd="0" parTransId="{F6E81C0A-C2B3-4923-AFD2-0B7CCD040AE8}" sibTransId="{994FC846-6D55-4DF7-BEEA-A391792BEF5D}"/>
    <dgm:cxn modelId="{A5EDFC91-4341-440B-A319-FA5A0AA14631}" srcId="{BA881F54-1D4B-4323-91F9-02B5C35DF345}" destId="{A90F8ED0-A048-4653-9A71-33265F650F95}" srcOrd="3" destOrd="0" parTransId="{A9A96950-27CF-4B63-A057-EBCE2FF0A941}" sibTransId="{D13D8775-7BB3-4905-A1AF-1603C03D9433}"/>
    <dgm:cxn modelId="{AC900392-918B-467C-9CA8-D8007464D31D}" srcId="{1427FB88-6956-4630-A3E6-829BF2C27606}" destId="{C8915E8B-423B-4EAB-85F6-B950F8CFB5B5}" srcOrd="1" destOrd="0" parTransId="{F4868B70-373F-4565-885A-E711909D81AA}" sibTransId="{96776DBE-E0AA-4ABD-B6BD-AFF34F247DD9}"/>
    <dgm:cxn modelId="{E31B3793-01AC-4963-81C6-4A355E8BCBF1}" type="presOf" srcId="{D9F30889-53CF-4CE0-87D7-EE774BE1109B}" destId="{C5FCA08B-EA91-482F-A469-DC646A77CB17}" srcOrd="0" destOrd="0" presId="urn:microsoft.com/office/officeart/2008/layout/LinedList"/>
    <dgm:cxn modelId="{BD274B94-8148-4068-9DFB-3AE52B8A447B}" srcId="{EC25746B-F3CC-4F91-B41B-A8077B3F1A88}" destId="{8A0AE7BA-0956-4831-9415-9B992C3AE6CB}" srcOrd="3" destOrd="0" parTransId="{89E3E839-54DC-4F73-A612-9452F3E72FE9}" sibTransId="{005973EB-EC34-4099-B9CF-D226A3C65060}"/>
    <dgm:cxn modelId="{C920729F-B996-45D2-BD46-EEF60E6E8CAF}" type="presOf" srcId="{BCB3813B-A48E-44B9-BBA0-08F86CB54D6F}" destId="{52F5DBB5-B313-4D6C-86CF-06E93A803410}" srcOrd="0" destOrd="0" presId="urn:microsoft.com/office/officeart/2008/layout/LinedList"/>
    <dgm:cxn modelId="{8129A5A3-26D1-47B3-A4A0-7A457E83432E}" type="presOf" srcId="{A90F8ED0-A048-4653-9A71-33265F650F95}" destId="{3118F965-0D5C-47B5-B96D-1AA9B89A5152}" srcOrd="0" destOrd="0" presId="urn:microsoft.com/office/officeart/2008/layout/LinedList"/>
    <dgm:cxn modelId="{E65A93A4-384B-4169-A8BA-89485FEDF730}" type="presOf" srcId="{C58D163C-5F28-435A-8D2D-4A9F257972D1}" destId="{25173EB6-FC1C-4775-A4E7-39227D445BC0}" srcOrd="0" destOrd="0" presId="urn:microsoft.com/office/officeart/2008/layout/LinedList"/>
    <dgm:cxn modelId="{1E2CD2B9-FAAF-49D1-B9F3-06E84927D0F8}" type="presOf" srcId="{C8915E8B-423B-4EAB-85F6-B950F8CFB5B5}" destId="{2F1DBD7F-B2E5-469B-8002-86540BC0C06C}" srcOrd="0" destOrd="0" presId="urn:microsoft.com/office/officeart/2008/layout/LinedList"/>
    <dgm:cxn modelId="{A890F8D1-DD07-4169-8864-354C7F07AEB6}" srcId="{EC25746B-F3CC-4F91-B41B-A8077B3F1A88}" destId="{F0778A22-3EF7-459A-BBC7-15EBA6CD4590}" srcOrd="2" destOrd="0" parTransId="{8940A63E-C1B4-4DCB-8893-08942CC8D70C}" sibTransId="{A481AF15-D940-4249-A3E1-BDFABD99D5E4}"/>
    <dgm:cxn modelId="{1A3A4CD6-0AED-41EE-86EF-23C7C12B4785}" type="presOf" srcId="{1427FB88-6956-4630-A3E6-829BF2C27606}" destId="{8C840061-82E9-4CD5-AD29-C142982E2431}" srcOrd="0" destOrd="0" presId="urn:microsoft.com/office/officeart/2008/layout/LinedList"/>
    <dgm:cxn modelId="{A3F778DC-E58D-4F05-A5D5-A193A3437529}" type="presOf" srcId="{54A48F92-2BA9-4753-B0F8-7E5FDC9C5D22}" destId="{D8E5A910-8721-476F-B34A-20C5750DB6B4}" srcOrd="0" destOrd="0" presId="urn:microsoft.com/office/officeart/2008/layout/LinedList"/>
    <dgm:cxn modelId="{E6C0A9E7-71D7-456F-88D0-86E5721E5A24}" type="presOf" srcId="{8A0AE7BA-0956-4831-9415-9B992C3AE6CB}" destId="{00510389-E271-4761-B8A7-F4E9AE919296}" srcOrd="0" destOrd="0" presId="urn:microsoft.com/office/officeart/2008/layout/LinedList"/>
    <dgm:cxn modelId="{550057E9-9FD4-42B2-B380-7745E5A950ED}" type="presOf" srcId="{F0778A22-3EF7-459A-BBC7-15EBA6CD4590}" destId="{544B0C30-B936-4F64-BBFC-B3D5062BDC4F}" srcOrd="0" destOrd="0" presId="urn:microsoft.com/office/officeart/2008/layout/LinedList"/>
    <dgm:cxn modelId="{DB16EDE9-6A36-43BE-9EB5-F82FC15FEB6F}" srcId="{BA881F54-1D4B-4323-91F9-02B5C35DF345}" destId="{F080E603-ED2E-4159-AD54-4271683EFC69}" srcOrd="2" destOrd="0" parTransId="{0EA0936E-CA4D-4736-A19C-1ACC7308B433}" sibTransId="{286CC18D-1959-4650-BA08-812DE68ECE73}"/>
    <dgm:cxn modelId="{365072EE-323A-49F8-863D-15F03749FB4A}" srcId="{BA881F54-1D4B-4323-91F9-02B5C35DF345}" destId="{94FEA3AE-8264-471B-859D-82E432A2194F}" srcOrd="0" destOrd="0" parTransId="{0D3DADD9-C536-463D-A91F-F655E03CBFAE}" sibTransId="{DB4FC00D-739E-4DEF-A5A7-EE9EDE8D4D04}"/>
    <dgm:cxn modelId="{4E737D79-70CF-41E2-ADA3-085D27C6DCDD}" type="presParOf" srcId="{8C840061-82E9-4CD5-AD29-C142982E2431}" destId="{F198839B-C268-4862-9775-4BE13D7C489A}" srcOrd="0" destOrd="0" presId="urn:microsoft.com/office/officeart/2008/layout/LinedList"/>
    <dgm:cxn modelId="{452C6260-F49D-45A9-9E65-BF8978C7FF75}" type="presParOf" srcId="{8C840061-82E9-4CD5-AD29-C142982E2431}" destId="{F4C69511-42F7-4AE5-B88B-96BEAFF43FAB}" srcOrd="1" destOrd="0" presId="urn:microsoft.com/office/officeart/2008/layout/LinedList"/>
    <dgm:cxn modelId="{61A81A6D-8F12-4802-B93D-1682D585EB27}" type="presParOf" srcId="{F4C69511-42F7-4AE5-B88B-96BEAFF43FAB}" destId="{25173EB6-FC1C-4775-A4E7-39227D445BC0}" srcOrd="0" destOrd="0" presId="urn:microsoft.com/office/officeart/2008/layout/LinedList"/>
    <dgm:cxn modelId="{7C408124-762E-442B-9B20-DC33DB55F543}" type="presParOf" srcId="{F4C69511-42F7-4AE5-B88B-96BEAFF43FAB}" destId="{E327AB23-610F-4682-9705-3CE34C3E819A}" srcOrd="1" destOrd="0" presId="urn:microsoft.com/office/officeart/2008/layout/LinedList"/>
    <dgm:cxn modelId="{0A6C16B8-3731-4800-9FD3-4D71C81C9F46}" type="presParOf" srcId="{E327AB23-610F-4682-9705-3CE34C3E819A}" destId="{27DE49B7-4442-4B96-A973-2EABF012A035}" srcOrd="0" destOrd="0" presId="urn:microsoft.com/office/officeart/2008/layout/LinedList"/>
    <dgm:cxn modelId="{C1D1D327-0E55-48CF-A341-9044AC304E65}" type="presParOf" srcId="{E327AB23-610F-4682-9705-3CE34C3E819A}" destId="{6DDFC166-D907-4CD5-B3D2-C194BBF56EA3}" srcOrd="1" destOrd="0" presId="urn:microsoft.com/office/officeart/2008/layout/LinedList"/>
    <dgm:cxn modelId="{92367B80-5369-4F65-B630-6F86ED4F911F}" type="presParOf" srcId="{6DDFC166-D907-4CD5-B3D2-C194BBF56EA3}" destId="{1BD99D60-51D0-4720-84F8-05E2F822EDFB}" srcOrd="0" destOrd="0" presId="urn:microsoft.com/office/officeart/2008/layout/LinedList"/>
    <dgm:cxn modelId="{367FF9F9-7339-4B81-9B09-A82823EB0A05}" type="presParOf" srcId="{6DDFC166-D907-4CD5-B3D2-C194BBF56EA3}" destId="{7D008103-32BF-4A8C-8BC1-498D148D52F5}" srcOrd="1" destOrd="0" presId="urn:microsoft.com/office/officeart/2008/layout/LinedList"/>
    <dgm:cxn modelId="{7F32171C-2049-443F-8A21-D93AE08D00C4}" type="presParOf" srcId="{6DDFC166-D907-4CD5-B3D2-C194BBF56EA3}" destId="{939AB88E-ACBD-489C-8E24-1D23B90E4C0A}" srcOrd="2" destOrd="0" presId="urn:microsoft.com/office/officeart/2008/layout/LinedList"/>
    <dgm:cxn modelId="{3AB2F70A-29CB-4F1C-B583-43AB6A227F52}" type="presParOf" srcId="{939AB88E-ACBD-489C-8E24-1D23B90E4C0A}" destId="{F5BF879C-B147-4BF2-9C70-83536F857966}" srcOrd="0" destOrd="0" presId="urn:microsoft.com/office/officeart/2008/layout/LinedList"/>
    <dgm:cxn modelId="{31EA845C-5EDC-4B33-9E7B-2EC7E6373E64}" type="presParOf" srcId="{F5BF879C-B147-4BF2-9C70-83536F857966}" destId="{7E42B9A3-FF6A-4232-A966-31F1ECF865CE}" srcOrd="0" destOrd="0" presId="urn:microsoft.com/office/officeart/2008/layout/LinedList"/>
    <dgm:cxn modelId="{BC2F5BB3-E0B7-483A-9325-7A5A48FBE3EA}" type="presParOf" srcId="{F5BF879C-B147-4BF2-9C70-83536F857966}" destId="{8A8F754A-673A-42E5-BAFD-A3407132AE69}" srcOrd="1" destOrd="0" presId="urn:microsoft.com/office/officeart/2008/layout/LinedList"/>
    <dgm:cxn modelId="{0616A465-2227-4388-B9CD-8A02C8F390F9}" type="presParOf" srcId="{F5BF879C-B147-4BF2-9C70-83536F857966}" destId="{099E5ECE-BAD5-463F-8E20-E6B89E6C0E6F}" srcOrd="2" destOrd="0" presId="urn:microsoft.com/office/officeart/2008/layout/LinedList"/>
    <dgm:cxn modelId="{101AFF3C-AD2F-4766-9F25-82CABA1B099E}" type="presParOf" srcId="{939AB88E-ACBD-489C-8E24-1D23B90E4C0A}" destId="{1AD94242-9FF3-4A3F-A655-5D22E2379B18}" srcOrd="1" destOrd="0" presId="urn:microsoft.com/office/officeart/2008/layout/LinedList"/>
    <dgm:cxn modelId="{6B194878-AB41-41D5-BDE8-B255338351FB}" type="presParOf" srcId="{939AB88E-ACBD-489C-8E24-1D23B90E4C0A}" destId="{57BF94F0-56A9-4C2C-AA93-6C32669AFC11}" srcOrd="2" destOrd="0" presId="urn:microsoft.com/office/officeart/2008/layout/LinedList"/>
    <dgm:cxn modelId="{99DB0A04-1D26-46E6-A372-10241F03439D}" type="presParOf" srcId="{57BF94F0-56A9-4C2C-AA93-6C32669AFC11}" destId="{4D7DEC67-FA17-40DA-814A-1597085A9B6F}" srcOrd="0" destOrd="0" presId="urn:microsoft.com/office/officeart/2008/layout/LinedList"/>
    <dgm:cxn modelId="{C1DFAAAF-7635-4937-874E-0F90F0983219}" type="presParOf" srcId="{57BF94F0-56A9-4C2C-AA93-6C32669AFC11}" destId="{52F5DBB5-B313-4D6C-86CF-06E93A803410}" srcOrd="1" destOrd="0" presId="urn:microsoft.com/office/officeart/2008/layout/LinedList"/>
    <dgm:cxn modelId="{C7C809C0-0967-4ABD-8759-E255F89D37D2}" type="presParOf" srcId="{57BF94F0-56A9-4C2C-AA93-6C32669AFC11}" destId="{91AB86B0-5FED-4500-B016-3D8CC2F81A6E}" srcOrd="2" destOrd="0" presId="urn:microsoft.com/office/officeart/2008/layout/LinedList"/>
    <dgm:cxn modelId="{C9CA0268-D11F-4D9D-976E-0AF89B07A91E}" type="presParOf" srcId="{939AB88E-ACBD-489C-8E24-1D23B90E4C0A}" destId="{4883891A-4ECB-4883-B300-A74995B17C8D}" srcOrd="3" destOrd="0" presId="urn:microsoft.com/office/officeart/2008/layout/LinedList"/>
    <dgm:cxn modelId="{EE0CD9D5-7FD1-4F19-ADE3-39F5114DB3E9}" type="presParOf" srcId="{939AB88E-ACBD-489C-8E24-1D23B90E4C0A}" destId="{7E6D35C8-BF5B-4744-B3B2-8BC98C98E476}" srcOrd="4" destOrd="0" presId="urn:microsoft.com/office/officeart/2008/layout/LinedList"/>
    <dgm:cxn modelId="{53517E65-DF3D-4773-A009-0F4C42825B56}" type="presParOf" srcId="{7E6D35C8-BF5B-4744-B3B2-8BC98C98E476}" destId="{0E130F48-0277-42C2-AE4D-79CB0E752E44}" srcOrd="0" destOrd="0" presId="urn:microsoft.com/office/officeart/2008/layout/LinedList"/>
    <dgm:cxn modelId="{33152E5C-5AD8-45AB-A7E5-8000CAD05658}" type="presParOf" srcId="{7E6D35C8-BF5B-4744-B3B2-8BC98C98E476}" destId="{D2E05045-2479-4AC5-99A7-43A87E6DE683}" srcOrd="1" destOrd="0" presId="urn:microsoft.com/office/officeart/2008/layout/LinedList"/>
    <dgm:cxn modelId="{02D487B8-8CCA-4581-A0C4-FB58FFA8258E}" type="presParOf" srcId="{7E6D35C8-BF5B-4744-B3B2-8BC98C98E476}" destId="{FD3D980B-FED9-4C1E-AE30-F317BC5E06E1}" srcOrd="2" destOrd="0" presId="urn:microsoft.com/office/officeart/2008/layout/LinedList"/>
    <dgm:cxn modelId="{85C1C51C-662F-4C20-B2D7-657DE433B241}" type="presParOf" srcId="{939AB88E-ACBD-489C-8E24-1D23B90E4C0A}" destId="{9FE4E0F2-77C1-430C-BBA6-8CA2991C4195}" srcOrd="5" destOrd="0" presId="urn:microsoft.com/office/officeart/2008/layout/LinedList"/>
    <dgm:cxn modelId="{2E11EC42-00F9-4112-B8DE-80033EA741CA}" type="presParOf" srcId="{939AB88E-ACBD-489C-8E24-1D23B90E4C0A}" destId="{AE4CC6C9-2452-414E-A0FE-C57E47115DBF}" srcOrd="6" destOrd="0" presId="urn:microsoft.com/office/officeart/2008/layout/LinedList"/>
    <dgm:cxn modelId="{1B6E75CC-EBDC-4A3C-BBD3-52F890686DE9}" type="presParOf" srcId="{AE4CC6C9-2452-414E-A0FE-C57E47115DBF}" destId="{DF05862F-CF8A-41C3-80A6-53D9B85262B0}" srcOrd="0" destOrd="0" presId="urn:microsoft.com/office/officeart/2008/layout/LinedList"/>
    <dgm:cxn modelId="{A616A271-EB01-4972-99F3-75E4CDADB8C3}" type="presParOf" srcId="{AE4CC6C9-2452-414E-A0FE-C57E47115DBF}" destId="{3118F965-0D5C-47B5-B96D-1AA9B89A5152}" srcOrd="1" destOrd="0" presId="urn:microsoft.com/office/officeart/2008/layout/LinedList"/>
    <dgm:cxn modelId="{DA3764C4-88C5-4D3A-91F4-F7FB13DF32AC}" type="presParOf" srcId="{AE4CC6C9-2452-414E-A0FE-C57E47115DBF}" destId="{79030D7F-E7B1-4CB9-A77A-7849214DD754}" srcOrd="2" destOrd="0" presId="urn:microsoft.com/office/officeart/2008/layout/LinedList"/>
    <dgm:cxn modelId="{4D566709-AB8E-4D73-8298-D3E9CC477FBD}" type="presParOf" srcId="{939AB88E-ACBD-489C-8E24-1D23B90E4C0A}" destId="{9A866C04-93F3-4877-9BDC-0D460D588F31}" srcOrd="7" destOrd="0" presId="urn:microsoft.com/office/officeart/2008/layout/LinedList"/>
    <dgm:cxn modelId="{5BE9D7A3-9620-4551-8531-CAB57F4D2856}" type="presParOf" srcId="{939AB88E-ACBD-489C-8E24-1D23B90E4C0A}" destId="{FE8C006F-9378-4AE2-8504-8FC368FEE483}" srcOrd="8" destOrd="0" presId="urn:microsoft.com/office/officeart/2008/layout/LinedList"/>
    <dgm:cxn modelId="{0A2A33AF-1820-4ACB-9CDE-1F46B48E4976}" type="presParOf" srcId="{FE8C006F-9378-4AE2-8504-8FC368FEE483}" destId="{0479BB34-6CC1-4611-A961-8517A892AD6F}" srcOrd="0" destOrd="0" presId="urn:microsoft.com/office/officeart/2008/layout/LinedList"/>
    <dgm:cxn modelId="{0A383C40-93C8-4F35-9B26-2631F398007D}" type="presParOf" srcId="{FE8C006F-9378-4AE2-8504-8FC368FEE483}" destId="{C5FCA08B-EA91-482F-A469-DC646A77CB17}" srcOrd="1" destOrd="0" presId="urn:microsoft.com/office/officeart/2008/layout/LinedList"/>
    <dgm:cxn modelId="{2BE71A5C-9B1B-45D7-8D60-38E180CC9704}" type="presParOf" srcId="{FE8C006F-9378-4AE2-8504-8FC368FEE483}" destId="{FDF5FE53-BEF8-4260-B4DD-F6E1E6D68CB5}" srcOrd="2" destOrd="0" presId="urn:microsoft.com/office/officeart/2008/layout/LinedList"/>
    <dgm:cxn modelId="{0ED707B0-957B-4EE9-91B0-3B7B8E93BAF3}" type="presParOf" srcId="{E327AB23-610F-4682-9705-3CE34C3E819A}" destId="{6FFC4751-40C3-4A23-8782-C72F12309EAA}" srcOrd="2" destOrd="0" presId="urn:microsoft.com/office/officeart/2008/layout/LinedList"/>
    <dgm:cxn modelId="{6492FE29-206E-42A9-8D36-7E28AFD6D615}" type="presParOf" srcId="{E327AB23-610F-4682-9705-3CE34C3E819A}" destId="{9227BAB8-89DF-4CCB-8DA6-B4950C21CA2C}" srcOrd="3" destOrd="0" presId="urn:microsoft.com/office/officeart/2008/layout/LinedList"/>
    <dgm:cxn modelId="{6B9F2F69-AF3B-49B0-A0B9-0A2116794B11}" type="presParOf" srcId="{8C840061-82E9-4CD5-AD29-C142982E2431}" destId="{AEA3D556-849A-4294-B9D0-0D6CB6A2CE2D}" srcOrd="2" destOrd="0" presId="urn:microsoft.com/office/officeart/2008/layout/LinedList"/>
    <dgm:cxn modelId="{7C5086CD-5B80-4CB7-AC65-A5A82BEDD36F}" type="presParOf" srcId="{8C840061-82E9-4CD5-AD29-C142982E2431}" destId="{EE64230F-B8D8-44F5-A27E-9A239820CD7C}" srcOrd="3" destOrd="0" presId="urn:microsoft.com/office/officeart/2008/layout/LinedList"/>
    <dgm:cxn modelId="{3CC9201A-936F-4F1C-A796-F9C023AF2AEE}" type="presParOf" srcId="{EE64230F-B8D8-44F5-A27E-9A239820CD7C}" destId="{2F1DBD7F-B2E5-469B-8002-86540BC0C06C}" srcOrd="0" destOrd="0" presId="urn:microsoft.com/office/officeart/2008/layout/LinedList"/>
    <dgm:cxn modelId="{9BB3069D-78C8-4680-93B3-BF9204FE6B89}" type="presParOf" srcId="{EE64230F-B8D8-44F5-A27E-9A239820CD7C}" destId="{85F77096-C38C-44E3-9377-3435BCF4F828}" srcOrd="1" destOrd="0" presId="urn:microsoft.com/office/officeart/2008/layout/LinedList"/>
    <dgm:cxn modelId="{9EE58C3A-2284-4290-8C69-024ACAF73E04}" type="presParOf" srcId="{85F77096-C38C-44E3-9377-3435BCF4F828}" destId="{22E40BB4-B3B0-41AA-9BC7-CAAAC97BED7C}" srcOrd="0" destOrd="0" presId="urn:microsoft.com/office/officeart/2008/layout/LinedList"/>
    <dgm:cxn modelId="{8081CE9F-34B3-4A35-82B8-BE96F655B8FC}" type="presParOf" srcId="{85F77096-C38C-44E3-9377-3435BCF4F828}" destId="{5D46E669-1814-44F8-A172-CD1BFD74DEB0}" srcOrd="1" destOrd="0" presId="urn:microsoft.com/office/officeart/2008/layout/LinedList"/>
    <dgm:cxn modelId="{2CFAC8C0-D077-43F4-89D1-E4AACD5DD509}" type="presParOf" srcId="{5D46E669-1814-44F8-A172-CD1BFD74DEB0}" destId="{4D1B0B7A-09D7-4217-8F99-046551022319}" srcOrd="0" destOrd="0" presId="urn:microsoft.com/office/officeart/2008/layout/LinedList"/>
    <dgm:cxn modelId="{36E26755-52A6-4D9F-9894-E99B19D1893E}" type="presParOf" srcId="{5D46E669-1814-44F8-A172-CD1BFD74DEB0}" destId="{15A51E22-8B66-4A2E-A036-5BDB6B3BE56F}" srcOrd="1" destOrd="0" presId="urn:microsoft.com/office/officeart/2008/layout/LinedList"/>
    <dgm:cxn modelId="{FFAEC642-3E8A-4A2F-910E-F5C04DEA2A35}" type="presParOf" srcId="{5D46E669-1814-44F8-A172-CD1BFD74DEB0}" destId="{7C5CDEB7-8446-4CE4-9CC5-7C879EC94344}" srcOrd="2" destOrd="0" presId="urn:microsoft.com/office/officeart/2008/layout/LinedList"/>
    <dgm:cxn modelId="{5D763341-497A-4F40-B903-FB5C4C28D7FD}" type="presParOf" srcId="{7C5CDEB7-8446-4CE4-9CC5-7C879EC94344}" destId="{DF81A325-75C5-471F-9CB1-2EEC31B401AE}" srcOrd="0" destOrd="0" presId="urn:microsoft.com/office/officeart/2008/layout/LinedList"/>
    <dgm:cxn modelId="{5A571C9F-C3C6-44FC-9222-12BE98931A82}" type="presParOf" srcId="{DF81A325-75C5-471F-9CB1-2EEC31B401AE}" destId="{D41EF079-427A-4C51-8B4F-6B194BA9D5E8}" srcOrd="0" destOrd="0" presId="urn:microsoft.com/office/officeart/2008/layout/LinedList"/>
    <dgm:cxn modelId="{4C695175-FB68-41F8-97B6-C89F952A49AD}" type="presParOf" srcId="{DF81A325-75C5-471F-9CB1-2EEC31B401AE}" destId="{D63AC67B-C1C6-4DB6-B02F-2EF5BB2C9DE3}" srcOrd="1" destOrd="0" presId="urn:microsoft.com/office/officeart/2008/layout/LinedList"/>
    <dgm:cxn modelId="{8A53C608-075F-4250-B5AB-255921551211}" type="presParOf" srcId="{DF81A325-75C5-471F-9CB1-2EEC31B401AE}" destId="{71A402DE-4501-444B-AF97-208BB2C8C65A}" srcOrd="2" destOrd="0" presId="urn:microsoft.com/office/officeart/2008/layout/LinedList"/>
    <dgm:cxn modelId="{07F09BCE-94E9-4743-BFDC-490E26060199}" type="presParOf" srcId="{7C5CDEB7-8446-4CE4-9CC5-7C879EC94344}" destId="{D93CCCC4-FA41-4534-AE37-198BF608EEFD}" srcOrd="1" destOrd="0" presId="urn:microsoft.com/office/officeart/2008/layout/LinedList"/>
    <dgm:cxn modelId="{AC1E03D7-E69E-4B0F-A2CE-4956F8B75F7C}" type="presParOf" srcId="{7C5CDEB7-8446-4CE4-9CC5-7C879EC94344}" destId="{2E5BDCD6-3A6A-48B9-83AD-D2E9408FB368}" srcOrd="2" destOrd="0" presId="urn:microsoft.com/office/officeart/2008/layout/LinedList"/>
    <dgm:cxn modelId="{53AA66E7-6BC8-45A8-84D8-39F39712B543}" type="presParOf" srcId="{2E5BDCD6-3A6A-48B9-83AD-D2E9408FB368}" destId="{F22EB4E5-72D2-4B73-9537-D77040D707AE}" srcOrd="0" destOrd="0" presId="urn:microsoft.com/office/officeart/2008/layout/LinedList"/>
    <dgm:cxn modelId="{81F4DC43-F310-4EE1-8006-2498D661E9A6}" type="presParOf" srcId="{2E5BDCD6-3A6A-48B9-83AD-D2E9408FB368}" destId="{D8E5A910-8721-476F-B34A-20C5750DB6B4}" srcOrd="1" destOrd="0" presId="urn:microsoft.com/office/officeart/2008/layout/LinedList"/>
    <dgm:cxn modelId="{EB7E49CA-2747-4CA5-B5EC-846190014D31}" type="presParOf" srcId="{2E5BDCD6-3A6A-48B9-83AD-D2E9408FB368}" destId="{51D68F4A-86EB-4516-A897-50710DC3A93E}" srcOrd="2" destOrd="0" presId="urn:microsoft.com/office/officeart/2008/layout/LinedList"/>
    <dgm:cxn modelId="{77D3E5CE-FD0A-4609-885E-4852E689884B}" type="presParOf" srcId="{7C5CDEB7-8446-4CE4-9CC5-7C879EC94344}" destId="{DFDCE888-4924-403A-8138-88CB0E65E04B}" srcOrd="3" destOrd="0" presId="urn:microsoft.com/office/officeart/2008/layout/LinedList"/>
    <dgm:cxn modelId="{792D7F9A-97D0-4A7B-A906-CC26FED4DF45}" type="presParOf" srcId="{7C5CDEB7-8446-4CE4-9CC5-7C879EC94344}" destId="{28C7678D-6F4E-40C7-B935-D93A7FF30124}" srcOrd="4" destOrd="0" presId="urn:microsoft.com/office/officeart/2008/layout/LinedList"/>
    <dgm:cxn modelId="{9EB94AEB-C3EF-4911-83F3-E621559CF792}" type="presParOf" srcId="{28C7678D-6F4E-40C7-B935-D93A7FF30124}" destId="{5840957F-381C-476A-A735-19A3550FF04D}" srcOrd="0" destOrd="0" presId="urn:microsoft.com/office/officeart/2008/layout/LinedList"/>
    <dgm:cxn modelId="{460B9A99-C90E-4C89-A857-1D8333197C0D}" type="presParOf" srcId="{28C7678D-6F4E-40C7-B935-D93A7FF30124}" destId="{544B0C30-B936-4F64-BBFC-B3D5062BDC4F}" srcOrd="1" destOrd="0" presId="urn:microsoft.com/office/officeart/2008/layout/LinedList"/>
    <dgm:cxn modelId="{842513FA-1F19-4502-88B9-8C2080525780}" type="presParOf" srcId="{28C7678D-6F4E-40C7-B935-D93A7FF30124}" destId="{3BF09E24-4399-49B1-823D-98360165ABDB}" srcOrd="2" destOrd="0" presId="urn:microsoft.com/office/officeart/2008/layout/LinedList"/>
    <dgm:cxn modelId="{A16EBC1B-CF7C-4BEA-9702-ECD3C08D7EE1}" type="presParOf" srcId="{7C5CDEB7-8446-4CE4-9CC5-7C879EC94344}" destId="{763440E0-7613-4432-8369-350ECE42EC81}" srcOrd="5" destOrd="0" presId="urn:microsoft.com/office/officeart/2008/layout/LinedList"/>
    <dgm:cxn modelId="{85E6D065-EA17-472C-B1AE-9AE5606223C6}" type="presParOf" srcId="{7C5CDEB7-8446-4CE4-9CC5-7C879EC94344}" destId="{96444071-8B38-40B5-86FD-D59B2F0583D6}" srcOrd="6" destOrd="0" presId="urn:microsoft.com/office/officeart/2008/layout/LinedList"/>
    <dgm:cxn modelId="{BC0E894B-8531-4549-94F9-406291534A4D}" type="presParOf" srcId="{96444071-8B38-40B5-86FD-D59B2F0583D6}" destId="{EDA83C1F-7A26-4EAB-9579-B88E9875C582}" srcOrd="0" destOrd="0" presId="urn:microsoft.com/office/officeart/2008/layout/LinedList"/>
    <dgm:cxn modelId="{0E84B913-4472-414E-8CAD-34E18B0D398E}" type="presParOf" srcId="{96444071-8B38-40B5-86FD-D59B2F0583D6}" destId="{00510389-E271-4761-B8A7-F4E9AE919296}" srcOrd="1" destOrd="0" presId="urn:microsoft.com/office/officeart/2008/layout/LinedList"/>
    <dgm:cxn modelId="{3EDD349E-8AC9-429A-B6C9-9115E990B66E}" type="presParOf" srcId="{96444071-8B38-40B5-86FD-D59B2F0583D6}" destId="{9F8DBE0C-B23E-45CF-8708-46DEF868D91E}" srcOrd="2" destOrd="0" presId="urn:microsoft.com/office/officeart/2008/layout/LinedList"/>
    <dgm:cxn modelId="{AE93CB89-BAA6-48C0-87A7-92E48C7DA625}" type="presParOf" srcId="{7C5CDEB7-8446-4CE4-9CC5-7C879EC94344}" destId="{778249A2-4B1E-4919-B39E-50DCCFA6575E}" srcOrd="7" destOrd="0" presId="urn:microsoft.com/office/officeart/2008/layout/LinedList"/>
    <dgm:cxn modelId="{586B5413-71DD-448F-8F7E-E036C6150179}" type="presParOf" srcId="{7C5CDEB7-8446-4CE4-9CC5-7C879EC94344}" destId="{49B9FCE9-A205-464D-9DF3-8C1FEB81BFC8}" srcOrd="8" destOrd="0" presId="urn:microsoft.com/office/officeart/2008/layout/LinedList"/>
    <dgm:cxn modelId="{8185D034-6F54-4F2F-A263-5DA22D098679}" type="presParOf" srcId="{49B9FCE9-A205-464D-9DF3-8C1FEB81BFC8}" destId="{159E5BD5-2804-4F8C-950C-9606536AD895}" srcOrd="0" destOrd="0" presId="urn:microsoft.com/office/officeart/2008/layout/LinedList"/>
    <dgm:cxn modelId="{8E2A7732-AB5B-47F2-A78D-93825B52961A}" type="presParOf" srcId="{49B9FCE9-A205-464D-9DF3-8C1FEB81BFC8}" destId="{FAF2C644-1E07-40E5-B659-1F237D85A9D3}" srcOrd="1" destOrd="0" presId="urn:microsoft.com/office/officeart/2008/layout/LinedList"/>
    <dgm:cxn modelId="{1D710E5B-8C65-4C68-B56A-E0CB95C9EA39}" type="presParOf" srcId="{49B9FCE9-A205-464D-9DF3-8C1FEB81BFC8}" destId="{A433E7D1-0322-4696-8B08-CBFB166FB096}" srcOrd="2" destOrd="0" presId="urn:microsoft.com/office/officeart/2008/layout/LinedList"/>
    <dgm:cxn modelId="{1A726BA9-CF0C-4FAA-9F3C-CC5AD1C4DB40}" type="presParOf" srcId="{7C5CDEB7-8446-4CE4-9CC5-7C879EC94344}" destId="{11A9C545-224E-4DDE-B68B-4A6D8F955BAE}" srcOrd="9" destOrd="0" presId="urn:microsoft.com/office/officeart/2008/layout/LinedList"/>
    <dgm:cxn modelId="{6F207573-643C-44A6-9434-24F092AAD1F2}" type="presParOf" srcId="{7C5CDEB7-8446-4CE4-9CC5-7C879EC94344}" destId="{5C69DE35-4F66-4D10-92A1-254FA216FD34}" srcOrd="10" destOrd="0" presId="urn:microsoft.com/office/officeart/2008/layout/LinedList"/>
    <dgm:cxn modelId="{8B1409FA-F9D8-40CA-8814-A1510398671D}" type="presParOf" srcId="{5C69DE35-4F66-4D10-92A1-254FA216FD34}" destId="{FFE20C5F-67ED-4510-AC62-9DCBD9769566}" srcOrd="0" destOrd="0" presId="urn:microsoft.com/office/officeart/2008/layout/LinedList"/>
    <dgm:cxn modelId="{C629F760-025F-47DD-B4A7-E2AD5C1C7080}" type="presParOf" srcId="{5C69DE35-4F66-4D10-92A1-254FA216FD34}" destId="{988F0C6C-1F65-4F6C-A492-61F505832002}" srcOrd="1" destOrd="0" presId="urn:microsoft.com/office/officeart/2008/layout/LinedList"/>
    <dgm:cxn modelId="{6FA09139-6DF5-4029-8A3A-9840D4E5C5D0}" type="presParOf" srcId="{5C69DE35-4F66-4D10-92A1-254FA216FD34}" destId="{FF831398-4B84-425C-A4B1-425998A5091C}" srcOrd="2" destOrd="0" presId="urn:microsoft.com/office/officeart/2008/layout/LinedList"/>
    <dgm:cxn modelId="{A651E0B0-3E86-4F6C-8E0E-294ED817C893}" type="presParOf" srcId="{85F77096-C38C-44E3-9377-3435BCF4F828}" destId="{60E77FC2-E0EC-4401-BB02-0D9F56855C24}" srcOrd="2" destOrd="0" presId="urn:microsoft.com/office/officeart/2008/layout/LinedList"/>
    <dgm:cxn modelId="{F28E9EB3-8B02-48E5-A7FA-20E7F1E83F5F}" type="presParOf" srcId="{85F77096-C38C-44E3-9377-3435BCF4F828}" destId="{C398BC66-AB3B-46E0-9C6E-5ED0CFD807B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31A479-E02B-4982-87E2-E0F658C2B4F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PA"/>
        </a:p>
      </dgm:t>
    </dgm:pt>
    <dgm:pt modelId="{75021951-A785-4CA9-BA43-70C34547F5AE}">
      <dgm:prSet phldrT="[Texto]"/>
      <dgm:spPr/>
      <dgm:t>
        <a:bodyPr/>
        <a:lstStyle/>
        <a:p>
          <a:r>
            <a:rPr lang="es-PA"/>
            <a:t>1. Ordenar libro</a:t>
          </a:r>
        </a:p>
      </dgm:t>
    </dgm:pt>
    <dgm:pt modelId="{A59EDC52-3DD7-4D4A-BFE4-347661BAC1B0}" type="parTrans" cxnId="{58DBABA4-48AD-4E8D-A611-E9E3DC6A46D2}">
      <dgm:prSet/>
      <dgm:spPr/>
      <dgm:t>
        <a:bodyPr/>
        <a:lstStyle/>
        <a:p>
          <a:endParaRPr lang="es-PA"/>
        </a:p>
      </dgm:t>
    </dgm:pt>
    <dgm:pt modelId="{9DDFB612-4A8A-4125-80D4-122239DF3B20}" type="sibTrans" cxnId="{58DBABA4-48AD-4E8D-A611-E9E3DC6A46D2}">
      <dgm:prSet/>
      <dgm:spPr/>
      <dgm:t>
        <a:bodyPr/>
        <a:lstStyle/>
        <a:p>
          <a:endParaRPr lang="es-PA"/>
        </a:p>
      </dgm:t>
    </dgm:pt>
    <dgm:pt modelId="{8EBE00D8-AC2D-4432-9D17-C11B4320199F}" type="asst">
      <dgm:prSet phldrT="[Texto]"/>
      <dgm:spPr/>
      <dgm:t>
        <a:bodyPr/>
        <a:lstStyle/>
        <a:p>
          <a:r>
            <a:rPr lang="es-PA"/>
            <a:t>1.1. Buscar el libro</a:t>
          </a:r>
        </a:p>
      </dgm:t>
    </dgm:pt>
    <dgm:pt modelId="{035A8AFA-A20D-4788-AE71-0B963285A3F0}" type="parTrans" cxnId="{58A17B2B-38A1-4F8F-8AB0-3F057BD57D07}">
      <dgm:prSet/>
      <dgm:spPr/>
      <dgm:t>
        <a:bodyPr/>
        <a:lstStyle/>
        <a:p>
          <a:endParaRPr lang="es-PA"/>
        </a:p>
      </dgm:t>
    </dgm:pt>
    <dgm:pt modelId="{0A8E8874-E68E-4AFC-A1C3-3FE124768455}" type="sibTrans" cxnId="{58A17B2B-38A1-4F8F-8AB0-3F057BD57D07}">
      <dgm:prSet/>
      <dgm:spPr/>
      <dgm:t>
        <a:bodyPr/>
        <a:lstStyle/>
        <a:p>
          <a:endParaRPr lang="es-PA"/>
        </a:p>
      </dgm:t>
    </dgm:pt>
    <dgm:pt modelId="{99E71D28-4430-48A1-8505-DF2EA0A24A7F}">
      <dgm:prSet phldrT="[Texto]"/>
      <dgm:spPr/>
      <dgm:t>
        <a:bodyPr/>
        <a:lstStyle/>
        <a:p>
          <a:r>
            <a:rPr lang="es-PA"/>
            <a:t>1.2. Agregar libro a la canasta de compras</a:t>
          </a:r>
        </a:p>
      </dgm:t>
    </dgm:pt>
    <dgm:pt modelId="{B5BF4BF8-2596-4CCD-8F7D-E334AB98BD8D}" type="parTrans" cxnId="{4E61F8AF-385A-4099-8D85-779AA559C9A3}">
      <dgm:prSet/>
      <dgm:spPr/>
      <dgm:t>
        <a:bodyPr/>
        <a:lstStyle/>
        <a:p>
          <a:endParaRPr lang="es-PA"/>
        </a:p>
      </dgm:t>
    </dgm:pt>
    <dgm:pt modelId="{ABA23902-F5AB-4631-B5E0-60025C985B88}" type="sibTrans" cxnId="{4E61F8AF-385A-4099-8D85-779AA559C9A3}">
      <dgm:prSet/>
      <dgm:spPr/>
      <dgm:t>
        <a:bodyPr/>
        <a:lstStyle/>
        <a:p>
          <a:endParaRPr lang="es-PA"/>
        </a:p>
      </dgm:t>
    </dgm:pt>
    <dgm:pt modelId="{2CFD123B-551C-4A51-B177-2BB3496FA12D}">
      <dgm:prSet phldrT="[Texto]"/>
      <dgm:spPr/>
      <dgm:t>
        <a:bodyPr/>
        <a:lstStyle/>
        <a:p>
          <a:r>
            <a:rPr lang="es-PA"/>
            <a:t>1.3. Ingresar detalles de pago</a:t>
          </a:r>
        </a:p>
      </dgm:t>
    </dgm:pt>
    <dgm:pt modelId="{B786FF05-6CDE-4050-A3B6-04912DDD7F0F}" type="parTrans" cxnId="{A67DCC8A-242D-48CB-9276-7F8F83669A7A}">
      <dgm:prSet/>
      <dgm:spPr/>
      <dgm:t>
        <a:bodyPr/>
        <a:lstStyle/>
        <a:p>
          <a:endParaRPr lang="es-PA"/>
        </a:p>
      </dgm:t>
    </dgm:pt>
    <dgm:pt modelId="{2CC387A2-3091-42C4-B143-60421F25A6B9}" type="sibTrans" cxnId="{A67DCC8A-242D-48CB-9276-7F8F83669A7A}">
      <dgm:prSet/>
      <dgm:spPr/>
      <dgm:t>
        <a:bodyPr/>
        <a:lstStyle/>
        <a:p>
          <a:endParaRPr lang="es-PA"/>
        </a:p>
      </dgm:t>
    </dgm:pt>
    <dgm:pt modelId="{36DFE89F-995C-4FF1-AC79-7613127B94A8}">
      <dgm:prSet phldrT="[Texto]"/>
      <dgm:spPr/>
      <dgm:t>
        <a:bodyPr/>
        <a:lstStyle/>
        <a:p>
          <a:r>
            <a:rPr lang="es-PA"/>
            <a:t>1.4. Completar dirección</a:t>
          </a:r>
        </a:p>
      </dgm:t>
    </dgm:pt>
    <dgm:pt modelId="{8A85B280-9B63-45D4-8CB4-10BB3C25B5AD}" type="parTrans" cxnId="{DFC7CBA8-2CA1-4A7D-98E5-09C25A18C4AF}">
      <dgm:prSet/>
      <dgm:spPr/>
      <dgm:t>
        <a:bodyPr/>
        <a:lstStyle/>
        <a:p>
          <a:endParaRPr lang="es-PA"/>
        </a:p>
      </dgm:t>
    </dgm:pt>
    <dgm:pt modelId="{A0CD58D4-85A0-4E79-976E-7AD9FE8BBFC0}" type="sibTrans" cxnId="{DFC7CBA8-2CA1-4A7D-98E5-09C25A18C4AF}">
      <dgm:prSet/>
      <dgm:spPr/>
      <dgm:t>
        <a:bodyPr/>
        <a:lstStyle/>
        <a:p>
          <a:endParaRPr lang="es-PA"/>
        </a:p>
      </dgm:t>
    </dgm:pt>
    <dgm:pt modelId="{187FB2BF-8DCD-45AD-A96E-A3692836C1F5}">
      <dgm:prSet phldrT="[Texto]"/>
      <dgm:spPr/>
      <dgm:t>
        <a:bodyPr/>
        <a:lstStyle/>
        <a:p>
          <a:r>
            <a:rPr lang="es-PA"/>
            <a:t>1.5. Confirmar orden</a:t>
          </a:r>
        </a:p>
      </dgm:t>
    </dgm:pt>
    <dgm:pt modelId="{A5B70B66-3FB6-4486-82F5-C31AED2F930C}" type="parTrans" cxnId="{4E3BA7DF-0810-4FE0-AE64-BA58E0C93A19}">
      <dgm:prSet/>
      <dgm:spPr/>
      <dgm:t>
        <a:bodyPr/>
        <a:lstStyle/>
        <a:p>
          <a:endParaRPr lang="es-PA"/>
        </a:p>
      </dgm:t>
    </dgm:pt>
    <dgm:pt modelId="{61D9CA4F-9CE1-409F-B918-03836C1F0CE0}" type="sibTrans" cxnId="{4E3BA7DF-0810-4FE0-AE64-BA58E0C93A19}">
      <dgm:prSet/>
      <dgm:spPr/>
      <dgm:t>
        <a:bodyPr/>
        <a:lstStyle/>
        <a:p>
          <a:endParaRPr lang="es-PA"/>
        </a:p>
      </dgm:t>
    </dgm:pt>
    <dgm:pt modelId="{000B2A4F-111B-4467-848B-E75C35CBB5AE}" type="pres">
      <dgm:prSet presAssocID="{9531A479-E02B-4982-87E2-E0F658C2B4F7}" presName="hierChild1" presStyleCnt="0">
        <dgm:presLayoutVars>
          <dgm:orgChart val="1"/>
          <dgm:chPref val="1"/>
          <dgm:dir/>
          <dgm:animOne val="branch"/>
          <dgm:animLvl val="lvl"/>
          <dgm:resizeHandles/>
        </dgm:presLayoutVars>
      </dgm:prSet>
      <dgm:spPr/>
    </dgm:pt>
    <dgm:pt modelId="{05739C9B-ECCA-41CE-98CE-1405901885F3}" type="pres">
      <dgm:prSet presAssocID="{75021951-A785-4CA9-BA43-70C34547F5AE}" presName="hierRoot1" presStyleCnt="0">
        <dgm:presLayoutVars>
          <dgm:hierBranch val="init"/>
        </dgm:presLayoutVars>
      </dgm:prSet>
      <dgm:spPr/>
    </dgm:pt>
    <dgm:pt modelId="{18DA0DE2-65EC-48D6-999C-159133A131DE}" type="pres">
      <dgm:prSet presAssocID="{75021951-A785-4CA9-BA43-70C34547F5AE}" presName="rootComposite1" presStyleCnt="0"/>
      <dgm:spPr/>
    </dgm:pt>
    <dgm:pt modelId="{9C79BCB0-8C19-41B9-BE90-71A45C25BCC6}" type="pres">
      <dgm:prSet presAssocID="{75021951-A785-4CA9-BA43-70C34547F5AE}" presName="rootText1" presStyleLbl="node0" presStyleIdx="0" presStyleCnt="1" custScaleX="136093">
        <dgm:presLayoutVars>
          <dgm:chPref val="3"/>
        </dgm:presLayoutVars>
      </dgm:prSet>
      <dgm:spPr/>
    </dgm:pt>
    <dgm:pt modelId="{0945EC89-1115-4D9E-BFA4-B537B2D08812}" type="pres">
      <dgm:prSet presAssocID="{75021951-A785-4CA9-BA43-70C34547F5AE}" presName="rootConnector1" presStyleLbl="node1" presStyleIdx="0" presStyleCnt="0"/>
      <dgm:spPr/>
    </dgm:pt>
    <dgm:pt modelId="{897CBC21-3FF7-426F-825A-D7CAA640D0C6}" type="pres">
      <dgm:prSet presAssocID="{75021951-A785-4CA9-BA43-70C34547F5AE}" presName="hierChild2" presStyleCnt="0"/>
      <dgm:spPr/>
    </dgm:pt>
    <dgm:pt modelId="{CEEFE6AF-C0AF-408F-8252-45451AC2E1ED}" type="pres">
      <dgm:prSet presAssocID="{B5BF4BF8-2596-4CCD-8F7D-E334AB98BD8D}" presName="Name37" presStyleLbl="parChTrans1D2" presStyleIdx="0" presStyleCnt="5"/>
      <dgm:spPr/>
    </dgm:pt>
    <dgm:pt modelId="{2149A237-80C3-49B0-9844-24121FC7916B}" type="pres">
      <dgm:prSet presAssocID="{99E71D28-4430-48A1-8505-DF2EA0A24A7F}" presName="hierRoot2" presStyleCnt="0">
        <dgm:presLayoutVars>
          <dgm:hierBranch val="init"/>
        </dgm:presLayoutVars>
      </dgm:prSet>
      <dgm:spPr/>
    </dgm:pt>
    <dgm:pt modelId="{15A0308C-3B64-4941-B5B1-ADCFD3A2DA3A}" type="pres">
      <dgm:prSet presAssocID="{99E71D28-4430-48A1-8505-DF2EA0A24A7F}" presName="rootComposite" presStyleCnt="0"/>
      <dgm:spPr/>
    </dgm:pt>
    <dgm:pt modelId="{34C93B5F-D1DA-4431-9545-3272F4A48719}" type="pres">
      <dgm:prSet presAssocID="{99E71D28-4430-48A1-8505-DF2EA0A24A7F}" presName="rootText" presStyleLbl="node2" presStyleIdx="0" presStyleCnt="4">
        <dgm:presLayoutVars>
          <dgm:chPref val="3"/>
        </dgm:presLayoutVars>
      </dgm:prSet>
      <dgm:spPr/>
    </dgm:pt>
    <dgm:pt modelId="{45BD691E-0B4A-4740-AE52-5D1335D0470D}" type="pres">
      <dgm:prSet presAssocID="{99E71D28-4430-48A1-8505-DF2EA0A24A7F}" presName="rootConnector" presStyleLbl="node2" presStyleIdx="0" presStyleCnt="4"/>
      <dgm:spPr/>
    </dgm:pt>
    <dgm:pt modelId="{12AB7470-A334-4AD5-BF6B-3EE5EAB1FB41}" type="pres">
      <dgm:prSet presAssocID="{99E71D28-4430-48A1-8505-DF2EA0A24A7F}" presName="hierChild4" presStyleCnt="0"/>
      <dgm:spPr/>
    </dgm:pt>
    <dgm:pt modelId="{2DFC0C8A-CAD8-4E1A-958A-0B7CA14EBC45}" type="pres">
      <dgm:prSet presAssocID="{99E71D28-4430-48A1-8505-DF2EA0A24A7F}" presName="hierChild5" presStyleCnt="0"/>
      <dgm:spPr/>
    </dgm:pt>
    <dgm:pt modelId="{538FCEFB-6283-40BA-90E4-41EC76E853D0}" type="pres">
      <dgm:prSet presAssocID="{B786FF05-6CDE-4050-A3B6-04912DDD7F0F}" presName="Name37" presStyleLbl="parChTrans1D2" presStyleIdx="1" presStyleCnt="5"/>
      <dgm:spPr/>
    </dgm:pt>
    <dgm:pt modelId="{73CA8C58-80DB-489D-BD0C-8991B3BAEFFD}" type="pres">
      <dgm:prSet presAssocID="{2CFD123B-551C-4A51-B177-2BB3496FA12D}" presName="hierRoot2" presStyleCnt="0">
        <dgm:presLayoutVars>
          <dgm:hierBranch val="init"/>
        </dgm:presLayoutVars>
      </dgm:prSet>
      <dgm:spPr/>
    </dgm:pt>
    <dgm:pt modelId="{82B02674-A89E-409C-BBD9-A3C70A6B6EDC}" type="pres">
      <dgm:prSet presAssocID="{2CFD123B-551C-4A51-B177-2BB3496FA12D}" presName="rootComposite" presStyleCnt="0"/>
      <dgm:spPr/>
    </dgm:pt>
    <dgm:pt modelId="{3F84B5B3-A25C-4D92-A532-A061153B901E}" type="pres">
      <dgm:prSet presAssocID="{2CFD123B-551C-4A51-B177-2BB3496FA12D}" presName="rootText" presStyleLbl="node2" presStyleIdx="1" presStyleCnt="4">
        <dgm:presLayoutVars>
          <dgm:chPref val="3"/>
        </dgm:presLayoutVars>
      </dgm:prSet>
      <dgm:spPr/>
    </dgm:pt>
    <dgm:pt modelId="{F62FF5F8-3F50-4D73-AFBB-FB8A8529414E}" type="pres">
      <dgm:prSet presAssocID="{2CFD123B-551C-4A51-B177-2BB3496FA12D}" presName="rootConnector" presStyleLbl="node2" presStyleIdx="1" presStyleCnt="4"/>
      <dgm:spPr/>
    </dgm:pt>
    <dgm:pt modelId="{BD87C2D7-F008-4420-96CF-B41D1D7547FB}" type="pres">
      <dgm:prSet presAssocID="{2CFD123B-551C-4A51-B177-2BB3496FA12D}" presName="hierChild4" presStyleCnt="0"/>
      <dgm:spPr/>
    </dgm:pt>
    <dgm:pt modelId="{FD0884EF-D830-4BEF-A62B-ACC0A2B19948}" type="pres">
      <dgm:prSet presAssocID="{2CFD123B-551C-4A51-B177-2BB3496FA12D}" presName="hierChild5" presStyleCnt="0"/>
      <dgm:spPr/>
    </dgm:pt>
    <dgm:pt modelId="{1BD8B24A-BDB3-439B-8B76-011528E20240}" type="pres">
      <dgm:prSet presAssocID="{8A85B280-9B63-45D4-8CB4-10BB3C25B5AD}" presName="Name37" presStyleLbl="parChTrans1D2" presStyleIdx="2" presStyleCnt="5"/>
      <dgm:spPr/>
    </dgm:pt>
    <dgm:pt modelId="{EFA3F835-3219-49AC-9961-42B3D5B9F9EB}" type="pres">
      <dgm:prSet presAssocID="{36DFE89F-995C-4FF1-AC79-7613127B94A8}" presName="hierRoot2" presStyleCnt="0">
        <dgm:presLayoutVars>
          <dgm:hierBranch val="init"/>
        </dgm:presLayoutVars>
      </dgm:prSet>
      <dgm:spPr/>
    </dgm:pt>
    <dgm:pt modelId="{8B528467-2F09-45E2-AD3E-3F84376C8721}" type="pres">
      <dgm:prSet presAssocID="{36DFE89F-995C-4FF1-AC79-7613127B94A8}" presName="rootComposite" presStyleCnt="0"/>
      <dgm:spPr/>
    </dgm:pt>
    <dgm:pt modelId="{4E7276B6-8236-4FBC-951C-549BAE9F7AA9}" type="pres">
      <dgm:prSet presAssocID="{36DFE89F-995C-4FF1-AC79-7613127B94A8}" presName="rootText" presStyleLbl="node2" presStyleIdx="2" presStyleCnt="4">
        <dgm:presLayoutVars>
          <dgm:chPref val="3"/>
        </dgm:presLayoutVars>
      </dgm:prSet>
      <dgm:spPr/>
    </dgm:pt>
    <dgm:pt modelId="{507F0AAE-5882-41CD-97B5-33D3D41BF846}" type="pres">
      <dgm:prSet presAssocID="{36DFE89F-995C-4FF1-AC79-7613127B94A8}" presName="rootConnector" presStyleLbl="node2" presStyleIdx="2" presStyleCnt="4"/>
      <dgm:spPr/>
    </dgm:pt>
    <dgm:pt modelId="{8FD2182C-86C3-456A-B849-F9DE14D544B6}" type="pres">
      <dgm:prSet presAssocID="{36DFE89F-995C-4FF1-AC79-7613127B94A8}" presName="hierChild4" presStyleCnt="0"/>
      <dgm:spPr/>
    </dgm:pt>
    <dgm:pt modelId="{C0FD62A0-6346-43BE-B745-B1F6A7CEB5BB}" type="pres">
      <dgm:prSet presAssocID="{36DFE89F-995C-4FF1-AC79-7613127B94A8}" presName="hierChild5" presStyleCnt="0"/>
      <dgm:spPr/>
    </dgm:pt>
    <dgm:pt modelId="{1B884D0A-F8CD-4E73-8DC7-003B4E512362}" type="pres">
      <dgm:prSet presAssocID="{A5B70B66-3FB6-4486-82F5-C31AED2F930C}" presName="Name37" presStyleLbl="parChTrans1D2" presStyleIdx="3" presStyleCnt="5"/>
      <dgm:spPr/>
    </dgm:pt>
    <dgm:pt modelId="{9B8B412E-F0A3-4143-B2A7-64F31F59A20B}" type="pres">
      <dgm:prSet presAssocID="{187FB2BF-8DCD-45AD-A96E-A3692836C1F5}" presName="hierRoot2" presStyleCnt="0">
        <dgm:presLayoutVars>
          <dgm:hierBranch val="init"/>
        </dgm:presLayoutVars>
      </dgm:prSet>
      <dgm:spPr/>
    </dgm:pt>
    <dgm:pt modelId="{B9BA73E5-23E7-4F64-A768-F1884E008B9F}" type="pres">
      <dgm:prSet presAssocID="{187FB2BF-8DCD-45AD-A96E-A3692836C1F5}" presName="rootComposite" presStyleCnt="0"/>
      <dgm:spPr/>
    </dgm:pt>
    <dgm:pt modelId="{1C9D1E71-2802-4920-9BF9-6298C958C923}" type="pres">
      <dgm:prSet presAssocID="{187FB2BF-8DCD-45AD-A96E-A3692836C1F5}" presName="rootText" presStyleLbl="node2" presStyleIdx="3" presStyleCnt="4">
        <dgm:presLayoutVars>
          <dgm:chPref val="3"/>
        </dgm:presLayoutVars>
      </dgm:prSet>
      <dgm:spPr/>
    </dgm:pt>
    <dgm:pt modelId="{565407BD-BEBF-4FA3-B004-959F47B1798C}" type="pres">
      <dgm:prSet presAssocID="{187FB2BF-8DCD-45AD-A96E-A3692836C1F5}" presName="rootConnector" presStyleLbl="node2" presStyleIdx="3" presStyleCnt="4"/>
      <dgm:spPr/>
    </dgm:pt>
    <dgm:pt modelId="{D407010D-078D-473F-9D20-64A51C43FC41}" type="pres">
      <dgm:prSet presAssocID="{187FB2BF-8DCD-45AD-A96E-A3692836C1F5}" presName="hierChild4" presStyleCnt="0"/>
      <dgm:spPr/>
    </dgm:pt>
    <dgm:pt modelId="{009CB901-ADAD-4600-845E-E15DAB314F33}" type="pres">
      <dgm:prSet presAssocID="{187FB2BF-8DCD-45AD-A96E-A3692836C1F5}" presName="hierChild5" presStyleCnt="0"/>
      <dgm:spPr/>
    </dgm:pt>
    <dgm:pt modelId="{5A5765B6-53C3-4CAF-A538-C62D4A2B1A23}" type="pres">
      <dgm:prSet presAssocID="{75021951-A785-4CA9-BA43-70C34547F5AE}" presName="hierChild3" presStyleCnt="0"/>
      <dgm:spPr/>
    </dgm:pt>
    <dgm:pt modelId="{CBFFD475-9458-458B-8946-21093410263C}" type="pres">
      <dgm:prSet presAssocID="{035A8AFA-A20D-4788-AE71-0B963285A3F0}" presName="Name111" presStyleLbl="parChTrans1D2" presStyleIdx="4" presStyleCnt="5"/>
      <dgm:spPr/>
    </dgm:pt>
    <dgm:pt modelId="{237A203C-4134-4A73-84A7-58E7B83DB965}" type="pres">
      <dgm:prSet presAssocID="{8EBE00D8-AC2D-4432-9D17-C11B4320199F}" presName="hierRoot3" presStyleCnt="0">
        <dgm:presLayoutVars>
          <dgm:hierBranch val="init"/>
        </dgm:presLayoutVars>
      </dgm:prSet>
      <dgm:spPr/>
    </dgm:pt>
    <dgm:pt modelId="{0A739516-B0BC-48F7-B933-4CEBD75E403C}" type="pres">
      <dgm:prSet presAssocID="{8EBE00D8-AC2D-4432-9D17-C11B4320199F}" presName="rootComposite3" presStyleCnt="0"/>
      <dgm:spPr/>
    </dgm:pt>
    <dgm:pt modelId="{F4930B8C-7AA9-4C3E-97A6-0DB64D0E4D33}" type="pres">
      <dgm:prSet presAssocID="{8EBE00D8-AC2D-4432-9D17-C11B4320199F}" presName="rootText3" presStyleLbl="asst1" presStyleIdx="0" presStyleCnt="1">
        <dgm:presLayoutVars>
          <dgm:chPref val="3"/>
        </dgm:presLayoutVars>
      </dgm:prSet>
      <dgm:spPr/>
    </dgm:pt>
    <dgm:pt modelId="{8FB41CFD-30C1-4578-8BFC-CCCFA5CFD16B}" type="pres">
      <dgm:prSet presAssocID="{8EBE00D8-AC2D-4432-9D17-C11B4320199F}" presName="rootConnector3" presStyleLbl="asst1" presStyleIdx="0" presStyleCnt="1"/>
      <dgm:spPr/>
    </dgm:pt>
    <dgm:pt modelId="{C8E5F822-D185-45F6-B367-9E3C0AFA1C3E}" type="pres">
      <dgm:prSet presAssocID="{8EBE00D8-AC2D-4432-9D17-C11B4320199F}" presName="hierChild6" presStyleCnt="0"/>
      <dgm:spPr/>
    </dgm:pt>
    <dgm:pt modelId="{45D0DE0A-590F-4740-BE34-BD2CC51AC973}" type="pres">
      <dgm:prSet presAssocID="{8EBE00D8-AC2D-4432-9D17-C11B4320199F}" presName="hierChild7" presStyleCnt="0"/>
      <dgm:spPr/>
    </dgm:pt>
  </dgm:ptLst>
  <dgm:cxnLst>
    <dgm:cxn modelId="{63D8FF05-F47B-4BFC-8B8C-74374DFFB945}" type="presOf" srcId="{75021951-A785-4CA9-BA43-70C34547F5AE}" destId="{9C79BCB0-8C19-41B9-BE90-71A45C25BCC6}" srcOrd="0" destOrd="0" presId="urn:microsoft.com/office/officeart/2005/8/layout/orgChart1"/>
    <dgm:cxn modelId="{58A17B2B-38A1-4F8F-8AB0-3F057BD57D07}" srcId="{75021951-A785-4CA9-BA43-70C34547F5AE}" destId="{8EBE00D8-AC2D-4432-9D17-C11B4320199F}" srcOrd="0" destOrd="0" parTransId="{035A8AFA-A20D-4788-AE71-0B963285A3F0}" sibTransId="{0A8E8874-E68E-4AFC-A1C3-3FE124768455}"/>
    <dgm:cxn modelId="{9CD48A38-E47A-455F-943D-8BF3942F2EEF}" type="presOf" srcId="{8EBE00D8-AC2D-4432-9D17-C11B4320199F}" destId="{F4930B8C-7AA9-4C3E-97A6-0DB64D0E4D33}" srcOrd="0" destOrd="0" presId="urn:microsoft.com/office/officeart/2005/8/layout/orgChart1"/>
    <dgm:cxn modelId="{E2C55B63-4D09-48DA-8451-54CCE2AD5AB3}" type="presOf" srcId="{B5BF4BF8-2596-4CCD-8F7D-E334AB98BD8D}" destId="{CEEFE6AF-C0AF-408F-8252-45451AC2E1ED}" srcOrd="0" destOrd="0" presId="urn:microsoft.com/office/officeart/2005/8/layout/orgChart1"/>
    <dgm:cxn modelId="{A49B6747-F9FD-4F2B-8CD8-DBEA8470D75F}" type="presOf" srcId="{8EBE00D8-AC2D-4432-9D17-C11B4320199F}" destId="{8FB41CFD-30C1-4578-8BFC-CCCFA5CFD16B}" srcOrd="1" destOrd="0" presId="urn:microsoft.com/office/officeart/2005/8/layout/orgChart1"/>
    <dgm:cxn modelId="{D09BBA6C-1601-457C-B627-E4FF83D8EC9D}" type="presOf" srcId="{2CFD123B-551C-4A51-B177-2BB3496FA12D}" destId="{3F84B5B3-A25C-4D92-A532-A061153B901E}" srcOrd="0" destOrd="0" presId="urn:microsoft.com/office/officeart/2005/8/layout/orgChart1"/>
    <dgm:cxn modelId="{57BB1B6E-FED6-42E5-9EBB-E1D8C45F3165}" type="presOf" srcId="{36DFE89F-995C-4FF1-AC79-7613127B94A8}" destId="{507F0AAE-5882-41CD-97B5-33D3D41BF846}" srcOrd="1" destOrd="0" presId="urn:microsoft.com/office/officeart/2005/8/layout/orgChart1"/>
    <dgm:cxn modelId="{61CB9686-A117-4332-95F0-336AFF35A984}" type="presOf" srcId="{9531A479-E02B-4982-87E2-E0F658C2B4F7}" destId="{000B2A4F-111B-4467-848B-E75C35CBB5AE}" srcOrd="0" destOrd="0" presId="urn:microsoft.com/office/officeart/2005/8/layout/orgChart1"/>
    <dgm:cxn modelId="{A67DCC8A-242D-48CB-9276-7F8F83669A7A}" srcId="{75021951-A785-4CA9-BA43-70C34547F5AE}" destId="{2CFD123B-551C-4A51-B177-2BB3496FA12D}" srcOrd="2" destOrd="0" parTransId="{B786FF05-6CDE-4050-A3B6-04912DDD7F0F}" sibTransId="{2CC387A2-3091-42C4-B143-60421F25A6B9}"/>
    <dgm:cxn modelId="{756BB18D-F616-45ED-8EBF-5B4FC231356A}" type="presOf" srcId="{187FB2BF-8DCD-45AD-A96E-A3692836C1F5}" destId="{565407BD-BEBF-4FA3-B004-959F47B1798C}" srcOrd="1" destOrd="0" presId="urn:microsoft.com/office/officeart/2005/8/layout/orgChart1"/>
    <dgm:cxn modelId="{C52CC094-89FE-4F54-A875-CBEEC91CEE46}" type="presOf" srcId="{36DFE89F-995C-4FF1-AC79-7613127B94A8}" destId="{4E7276B6-8236-4FBC-951C-549BAE9F7AA9}" srcOrd="0" destOrd="0" presId="urn:microsoft.com/office/officeart/2005/8/layout/orgChart1"/>
    <dgm:cxn modelId="{8C531598-AEAD-454D-8AED-81F024850F7A}" type="presOf" srcId="{75021951-A785-4CA9-BA43-70C34547F5AE}" destId="{0945EC89-1115-4D9E-BFA4-B537B2D08812}" srcOrd="1" destOrd="0" presId="urn:microsoft.com/office/officeart/2005/8/layout/orgChart1"/>
    <dgm:cxn modelId="{B555099F-2BD6-421D-8027-16B61125F85A}" type="presOf" srcId="{B786FF05-6CDE-4050-A3B6-04912DDD7F0F}" destId="{538FCEFB-6283-40BA-90E4-41EC76E853D0}" srcOrd="0" destOrd="0" presId="urn:microsoft.com/office/officeart/2005/8/layout/orgChart1"/>
    <dgm:cxn modelId="{58DBABA4-48AD-4E8D-A611-E9E3DC6A46D2}" srcId="{9531A479-E02B-4982-87E2-E0F658C2B4F7}" destId="{75021951-A785-4CA9-BA43-70C34547F5AE}" srcOrd="0" destOrd="0" parTransId="{A59EDC52-3DD7-4D4A-BFE4-347661BAC1B0}" sibTransId="{9DDFB612-4A8A-4125-80D4-122239DF3B20}"/>
    <dgm:cxn modelId="{DFC7CBA8-2CA1-4A7D-98E5-09C25A18C4AF}" srcId="{75021951-A785-4CA9-BA43-70C34547F5AE}" destId="{36DFE89F-995C-4FF1-AC79-7613127B94A8}" srcOrd="3" destOrd="0" parTransId="{8A85B280-9B63-45D4-8CB4-10BB3C25B5AD}" sibTransId="{A0CD58D4-85A0-4E79-976E-7AD9FE8BBFC0}"/>
    <dgm:cxn modelId="{4E61F8AF-385A-4099-8D85-779AA559C9A3}" srcId="{75021951-A785-4CA9-BA43-70C34547F5AE}" destId="{99E71D28-4430-48A1-8505-DF2EA0A24A7F}" srcOrd="1" destOrd="0" parTransId="{B5BF4BF8-2596-4CCD-8F7D-E334AB98BD8D}" sibTransId="{ABA23902-F5AB-4631-B5E0-60025C985B88}"/>
    <dgm:cxn modelId="{9DAB20B8-707C-467D-A394-34D701175E32}" type="presOf" srcId="{99E71D28-4430-48A1-8505-DF2EA0A24A7F}" destId="{45BD691E-0B4A-4740-AE52-5D1335D0470D}" srcOrd="1" destOrd="0" presId="urn:microsoft.com/office/officeart/2005/8/layout/orgChart1"/>
    <dgm:cxn modelId="{D37527BB-CFDA-4D12-BBBB-6CED330503BA}" type="presOf" srcId="{2CFD123B-551C-4A51-B177-2BB3496FA12D}" destId="{F62FF5F8-3F50-4D73-AFBB-FB8A8529414E}" srcOrd="1" destOrd="0" presId="urn:microsoft.com/office/officeart/2005/8/layout/orgChart1"/>
    <dgm:cxn modelId="{D2FA0BD5-AB5B-4A6A-845C-995ADFFBD526}" type="presOf" srcId="{187FB2BF-8DCD-45AD-A96E-A3692836C1F5}" destId="{1C9D1E71-2802-4920-9BF9-6298C958C923}" srcOrd="0" destOrd="0" presId="urn:microsoft.com/office/officeart/2005/8/layout/orgChart1"/>
    <dgm:cxn modelId="{7859A2DD-E741-45E8-BE9A-DB8DAB8D3517}" type="presOf" srcId="{99E71D28-4430-48A1-8505-DF2EA0A24A7F}" destId="{34C93B5F-D1DA-4431-9545-3272F4A48719}" srcOrd="0" destOrd="0" presId="urn:microsoft.com/office/officeart/2005/8/layout/orgChart1"/>
    <dgm:cxn modelId="{4E3BA7DF-0810-4FE0-AE64-BA58E0C93A19}" srcId="{75021951-A785-4CA9-BA43-70C34547F5AE}" destId="{187FB2BF-8DCD-45AD-A96E-A3692836C1F5}" srcOrd="4" destOrd="0" parTransId="{A5B70B66-3FB6-4486-82F5-C31AED2F930C}" sibTransId="{61D9CA4F-9CE1-409F-B918-03836C1F0CE0}"/>
    <dgm:cxn modelId="{775929F3-E8EF-4444-ABFA-7DBD0D01C638}" type="presOf" srcId="{A5B70B66-3FB6-4486-82F5-C31AED2F930C}" destId="{1B884D0A-F8CD-4E73-8DC7-003B4E512362}" srcOrd="0" destOrd="0" presId="urn:microsoft.com/office/officeart/2005/8/layout/orgChart1"/>
    <dgm:cxn modelId="{27A98CF8-46CD-4CB5-9A21-CA2B47A6E48C}" type="presOf" srcId="{8A85B280-9B63-45D4-8CB4-10BB3C25B5AD}" destId="{1BD8B24A-BDB3-439B-8B76-011528E20240}" srcOrd="0" destOrd="0" presId="urn:microsoft.com/office/officeart/2005/8/layout/orgChart1"/>
    <dgm:cxn modelId="{212859F9-8729-47DA-8841-6BAEFABF9161}" type="presOf" srcId="{035A8AFA-A20D-4788-AE71-0B963285A3F0}" destId="{CBFFD475-9458-458B-8946-21093410263C}" srcOrd="0" destOrd="0" presId="urn:microsoft.com/office/officeart/2005/8/layout/orgChart1"/>
    <dgm:cxn modelId="{260ADAEE-4BCE-4040-BB9B-2D90D5153595}" type="presParOf" srcId="{000B2A4F-111B-4467-848B-E75C35CBB5AE}" destId="{05739C9B-ECCA-41CE-98CE-1405901885F3}" srcOrd="0" destOrd="0" presId="urn:microsoft.com/office/officeart/2005/8/layout/orgChart1"/>
    <dgm:cxn modelId="{D9560BD1-C68A-4D15-AA1B-37C4CA770596}" type="presParOf" srcId="{05739C9B-ECCA-41CE-98CE-1405901885F3}" destId="{18DA0DE2-65EC-48D6-999C-159133A131DE}" srcOrd="0" destOrd="0" presId="urn:microsoft.com/office/officeart/2005/8/layout/orgChart1"/>
    <dgm:cxn modelId="{7FE832D1-3265-4D33-8A92-0A0D8F97FC57}" type="presParOf" srcId="{18DA0DE2-65EC-48D6-999C-159133A131DE}" destId="{9C79BCB0-8C19-41B9-BE90-71A45C25BCC6}" srcOrd="0" destOrd="0" presId="urn:microsoft.com/office/officeart/2005/8/layout/orgChart1"/>
    <dgm:cxn modelId="{709D5BEA-5864-4301-9CF2-228DFC96D79E}" type="presParOf" srcId="{18DA0DE2-65EC-48D6-999C-159133A131DE}" destId="{0945EC89-1115-4D9E-BFA4-B537B2D08812}" srcOrd="1" destOrd="0" presId="urn:microsoft.com/office/officeart/2005/8/layout/orgChart1"/>
    <dgm:cxn modelId="{06FAE69B-FFEF-447E-ADE0-6A4B43DB2577}" type="presParOf" srcId="{05739C9B-ECCA-41CE-98CE-1405901885F3}" destId="{897CBC21-3FF7-426F-825A-D7CAA640D0C6}" srcOrd="1" destOrd="0" presId="urn:microsoft.com/office/officeart/2005/8/layout/orgChart1"/>
    <dgm:cxn modelId="{213B62D2-2EFA-4D62-8578-6D6675FFE2C5}" type="presParOf" srcId="{897CBC21-3FF7-426F-825A-D7CAA640D0C6}" destId="{CEEFE6AF-C0AF-408F-8252-45451AC2E1ED}" srcOrd="0" destOrd="0" presId="urn:microsoft.com/office/officeart/2005/8/layout/orgChart1"/>
    <dgm:cxn modelId="{915C4482-1F28-45AA-B6D3-A7B98238F60D}" type="presParOf" srcId="{897CBC21-3FF7-426F-825A-D7CAA640D0C6}" destId="{2149A237-80C3-49B0-9844-24121FC7916B}" srcOrd="1" destOrd="0" presId="urn:microsoft.com/office/officeart/2005/8/layout/orgChart1"/>
    <dgm:cxn modelId="{9630B518-5DEB-4485-970B-015253165BA8}" type="presParOf" srcId="{2149A237-80C3-49B0-9844-24121FC7916B}" destId="{15A0308C-3B64-4941-B5B1-ADCFD3A2DA3A}" srcOrd="0" destOrd="0" presId="urn:microsoft.com/office/officeart/2005/8/layout/orgChart1"/>
    <dgm:cxn modelId="{54D865F9-CD9A-46A0-B0AA-33DEF08ACC05}" type="presParOf" srcId="{15A0308C-3B64-4941-B5B1-ADCFD3A2DA3A}" destId="{34C93B5F-D1DA-4431-9545-3272F4A48719}" srcOrd="0" destOrd="0" presId="urn:microsoft.com/office/officeart/2005/8/layout/orgChart1"/>
    <dgm:cxn modelId="{19E8D0F7-33EF-4139-BF1A-AD89EF5A436E}" type="presParOf" srcId="{15A0308C-3B64-4941-B5B1-ADCFD3A2DA3A}" destId="{45BD691E-0B4A-4740-AE52-5D1335D0470D}" srcOrd="1" destOrd="0" presId="urn:microsoft.com/office/officeart/2005/8/layout/orgChart1"/>
    <dgm:cxn modelId="{FB4A03C1-229E-436C-AB93-FF07CD0F96A8}" type="presParOf" srcId="{2149A237-80C3-49B0-9844-24121FC7916B}" destId="{12AB7470-A334-4AD5-BF6B-3EE5EAB1FB41}" srcOrd="1" destOrd="0" presId="urn:microsoft.com/office/officeart/2005/8/layout/orgChart1"/>
    <dgm:cxn modelId="{45E37E52-1669-46EF-9F27-AFB6E0385FB4}" type="presParOf" srcId="{2149A237-80C3-49B0-9844-24121FC7916B}" destId="{2DFC0C8A-CAD8-4E1A-958A-0B7CA14EBC45}" srcOrd="2" destOrd="0" presId="urn:microsoft.com/office/officeart/2005/8/layout/orgChart1"/>
    <dgm:cxn modelId="{09825483-33A9-42C7-ACE2-11B4B6669F4A}" type="presParOf" srcId="{897CBC21-3FF7-426F-825A-D7CAA640D0C6}" destId="{538FCEFB-6283-40BA-90E4-41EC76E853D0}" srcOrd="2" destOrd="0" presId="urn:microsoft.com/office/officeart/2005/8/layout/orgChart1"/>
    <dgm:cxn modelId="{0865E11B-FB4F-44B1-B7FE-19713F968C8A}" type="presParOf" srcId="{897CBC21-3FF7-426F-825A-D7CAA640D0C6}" destId="{73CA8C58-80DB-489D-BD0C-8991B3BAEFFD}" srcOrd="3" destOrd="0" presId="urn:microsoft.com/office/officeart/2005/8/layout/orgChart1"/>
    <dgm:cxn modelId="{1C02125B-FE51-4C71-832F-38273175270C}" type="presParOf" srcId="{73CA8C58-80DB-489D-BD0C-8991B3BAEFFD}" destId="{82B02674-A89E-409C-BBD9-A3C70A6B6EDC}" srcOrd="0" destOrd="0" presId="urn:microsoft.com/office/officeart/2005/8/layout/orgChart1"/>
    <dgm:cxn modelId="{6332B622-EF02-44BC-A9AC-7EDB939F0F08}" type="presParOf" srcId="{82B02674-A89E-409C-BBD9-A3C70A6B6EDC}" destId="{3F84B5B3-A25C-4D92-A532-A061153B901E}" srcOrd="0" destOrd="0" presId="urn:microsoft.com/office/officeart/2005/8/layout/orgChart1"/>
    <dgm:cxn modelId="{60061DFC-6467-484C-97E3-A5B8A735E744}" type="presParOf" srcId="{82B02674-A89E-409C-BBD9-A3C70A6B6EDC}" destId="{F62FF5F8-3F50-4D73-AFBB-FB8A8529414E}" srcOrd="1" destOrd="0" presId="urn:microsoft.com/office/officeart/2005/8/layout/orgChart1"/>
    <dgm:cxn modelId="{9B38314D-6DC1-47BE-9F04-732DD37EEB90}" type="presParOf" srcId="{73CA8C58-80DB-489D-BD0C-8991B3BAEFFD}" destId="{BD87C2D7-F008-4420-96CF-B41D1D7547FB}" srcOrd="1" destOrd="0" presId="urn:microsoft.com/office/officeart/2005/8/layout/orgChart1"/>
    <dgm:cxn modelId="{BFE986FE-60E9-4250-93CE-D3D8A7B754BD}" type="presParOf" srcId="{73CA8C58-80DB-489D-BD0C-8991B3BAEFFD}" destId="{FD0884EF-D830-4BEF-A62B-ACC0A2B19948}" srcOrd="2" destOrd="0" presId="urn:microsoft.com/office/officeart/2005/8/layout/orgChart1"/>
    <dgm:cxn modelId="{2052F9EC-E0C1-4A1A-B9C7-181BFB8089B6}" type="presParOf" srcId="{897CBC21-3FF7-426F-825A-D7CAA640D0C6}" destId="{1BD8B24A-BDB3-439B-8B76-011528E20240}" srcOrd="4" destOrd="0" presId="urn:microsoft.com/office/officeart/2005/8/layout/orgChart1"/>
    <dgm:cxn modelId="{1D90D04C-F2AC-4810-B389-61B5C9CE068F}" type="presParOf" srcId="{897CBC21-3FF7-426F-825A-D7CAA640D0C6}" destId="{EFA3F835-3219-49AC-9961-42B3D5B9F9EB}" srcOrd="5" destOrd="0" presId="urn:microsoft.com/office/officeart/2005/8/layout/orgChart1"/>
    <dgm:cxn modelId="{7B080623-1555-4D24-8C77-BB115290B307}" type="presParOf" srcId="{EFA3F835-3219-49AC-9961-42B3D5B9F9EB}" destId="{8B528467-2F09-45E2-AD3E-3F84376C8721}" srcOrd="0" destOrd="0" presId="urn:microsoft.com/office/officeart/2005/8/layout/orgChart1"/>
    <dgm:cxn modelId="{DE9F0B4A-522B-42BB-946F-78253EEC59AF}" type="presParOf" srcId="{8B528467-2F09-45E2-AD3E-3F84376C8721}" destId="{4E7276B6-8236-4FBC-951C-549BAE9F7AA9}" srcOrd="0" destOrd="0" presId="urn:microsoft.com/office/officeart/2005/8/layout/orgChart1"/>
    <dgm:cxn modelId="{110A9D4E-801C-4018-A11D-E897CC32D7A2}" type="presParOf" srcId="{8B528467-2F09-45E2-AD3E-3F84376C8721}" destId="{507F0AAE-5882-41CD-97B5-33D3D41BF846}" srcOrd="1" destOrd="0" presId="urn:microsoft.com/office/officeart/2005/8/layout/orgChart1"/>
    <dgm:cxn modelId="{AB15456B-B1D1-4CB8-9618-1CD70D969B87}" type="presParOf" srcId="{EFA3F835-3219-49AC-9961-42B3D5B9F9EB}" destId="{8FD2182C-86C3-456A-B849-F9DE14D544B6}" srcOrd="1" destOrd="0" presId="urn:microsoft.com/office/officeart/2005/8/layout/orgChart1"/>
    <dgm:cxn modelId="{FDB5D1E4-0487-4952-B2A4-95FC76FE5CAF}" type="presParOf" srcId="{EFA3F835-3219-49AC-9961-42B3D5B9F9EB}" destId="{C0FD62A0-6346-43BE-B745-B1F6A7CEB5BB}" srcOrd="2" destOrd="0" presId="urn:microsoft.com/office/officeart/2005/8/layout/orgChart1"/>
    <dgm:cxn modelId="{8E97CF7A-9EC0-4DFE-8D3F-46A70A5B7126}" type="presParOf" srcId="{897CBC21-3FF7-426F-825A-D7CAA640D0C6}" destId="{1B884D0A-F8CD-4E73-8DC7-003B4E512362}" srcOrd="6" destOrd="0" presId="urn:microsoft.com/office/officeart/2005/8/layout/orgChart1"/>
    <dgm:cxn modelId="{DABB5B24-0140-4E92-9F5E-6BAD55AC1911}" type="presParOf" srcId="{897CBC21-3FF7-426F-825A-D7CAA640D0C6}" destId="{9B8B412E-F0A3-4143-B2A7-64F31F59A20B}" srcOrd="7" destOrd="0" presId="urn:microsoft.com/office/officeart/2005/8/layout/orgChart1"/>
    <dgm:cxn modelId="{12BFF4C6-0C83-4B46-9C45-C5A6598FF7C7}" type="presParOf" srcId="{9B8B412E-F0A3-4143-B2A7-64F31F59A20B}" destId="{B9BA73E5-23E7-4F64-A768-F1884E008B9F}" srcOrd="0" destOrd="0" presId="urn:microsoft.com/office/officeart/2005/8/layout/orgChart1"/>
    <dgm:cxn modelId="{EDC05B95-A805-4FDD-9E54-3789EC0A5112}" type="presParOf" srcId="{B9BA73E5-23E7-4F64-A768-F1884E008B9F}" destId="{1C9D1E71-2802-4920-9BF9-6298C958C923}" srcOrd="0" destOrd="0" presId="urn:microsoft.com/office/officeart/2005/8/layout/orgChart1"/>
    <dgm:cxn modelId="{0EB560CE-DD6D-4C9B-B329-4DCFE7A5CA45}" type="presParOf" srcId="{B9BA73E5-23E7-4F64-A768-F1884E008B9F}" destId="{565407BD-BEBF-4FA3-B004-959F47B1798C}" srcOrd="1" destOrd="0" presId="urn:microsoft.com/office/officeart/2005/8/layout/orgChart1"/>
    <dgm:cxn modelId="{95CBDF53-F0BA-4A7A-A86B-CE021E83E229}" type="presParOf" srcId="{9B8B412E-F0A3-4143-B2A7-64F31F59A20B}" destId="{D407010D-078D-473F-9D20-64A51C43FC41}" srcOrd="1" destOrd="0" presId="urn:microsoft.com/office/officeart/2005/8/layout/orgChart1"/>
    <dgm:cxn modelId="{6E3A9152-EBDB-48B2-9455-5800B9F30E4C}" type="presParOf" srcId="{9B8B412E-F0A3-4143-B2A7-64F31F59A20B}" destId="{009CB901-ADAD-4600-845E-E15DAB314F33}" srcOrd="2" destOrd="0" presId="urn:microsoft.com/office/officeart/2005/8/layout/orgChart1"/>
    <dgm:cxn modelId="{712664A3-37D2-480C-82AE-2AE21279B0BD}" type="presParOf" srcId="{05739C9B-ECCA-41CE-98CE-1405901885F3}" destId="{5A5765B6-53C3-4CAF-A538-C62D4A2B1A23}" srcOrd="2" destOrd="0" presId="urn:microsoft.com/office/officeart/2005/8/layout/orgChart1"/>
    <dgm:cxn modelId="{5F9EA48D-2F2A-4B50-84D3-D7F5384AA0C7}" type="presParOf" srcId="{5A5765B6-53C3-4CAF-A538-C62D4A2B1A23}" destId="{CBFFD475-9458-458B-8946-21093410263C}" srcOrd="0" destOrd="0" presId="urn:microsoft.com/office/officeart/2005/8/layout/orgChart1"/>
    <dgm:cxn modelId="{8D9C3770-F956-4DAC-9C3F-1B7E07409599}" type="presParOf" srcId="{5A5765B6-53C3-4CAF-A538-C62D4A2B1A23}" destId="{237A203C-4134-4A73-84A7-58E7B83DB965}" srcOrd="1" destOrd="0" presId="urn:microsoft.com/office/officeart/2005/8/layout/orgChart1"/>
    <dgm:cxn modelId="{D02ECB11-8C4A-4087-B64D-B847BBEB8A5C}" type="presParOf" srcId="{237A203C-4134-4A73-84A7-58E7B83DB965}" destId="{0A739516-B0BC-48F7-B933-4CEBD75E403C}" srcOrd="0" destOrd="0" presId="urn:microsoft.com/office/officeart/2005/8/layout/orgChart1"/>
    <dgm:cxn modelId="{40B0737F-3EE9-415E-9DA0-5F7FC967E409}" type="presParOf" srcId="{0A739516-B0BC-48F7-B933-4CEBD75E403C}" destId="{F4930B8C-7AA9-4C3E-97A6-0DB64D0E4D33}" srcOrd="0" destOrd="0" presId="urn:microsoft.com/office/officeart/2005/8/layout/orgChart1"/>
    <dgm:cxn modelId="{B4344F83-A9ED-4A53-83AA-29ADE3F3A8AA}" type="presParOf" srcId="{0A739516-B0BC-48F7-B933-4CEBD75E403C}" destId="{8FB41CFD-30C1-4578-8BFC-CCCFA5CFD16B}" srcOrd="1" destOrd="0" presId="urn:microsoft.com/office/officeart/2005/8/layout/orgChart1"/>
    <dgm:cxn modelId="{A27905AA-F6B1-48E8-80D2-77CC2BC3FF3D}" type="presParOf" srcId="{237A203C-4134-4A73-84A7-58E7B83DB965}" destId="{C8E5F822-D185-45F6-B367-9E3C0AFA1C3E}" srcOrd="1" destOrd="0" presId="urn:microsoft.com/office/officeart/2005/8/layout/orgChart1"/>
    <dgm:cxn modelId="{41CE547E-50A4-47B7-8D74-683C0C1C7295}" type="presParOf" srcId="{237A203C-4134-4A73-84A7-58E7B83DB965}" destId="{45D0DE0A-590F-4740-BE34-BD2CC51AC97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5706F4-5782-44C1-AA09-82E20575C14B}" type="doc">
      <dgm:prSet loTypeId="urn:microsoft.com/office/officeart/2005/8/layout/list1" loCatId="list" qsTypeId="urn:microsoft.com/office/officeart/2005/8/quickstyle/simple3" qsCatId="simple" csTypeId="urn:microsoft.com/office/officeart/2005/8/colors/colorful5" csCatId="colorful"/>
      <dgm:spPr/>
      <dgm:t>
        <a:bodyPr/>
        <a:lstStyle/>
        <a:p>
          <a:endParaRPr lang="en-US"/>
        </a:p>
      </dgm:t>
    </dgm:pt>
    <dgm:pt modelId="{9E1E10E8-8751-4A4C-81CF-1AA4384EECE1}">
      <dgm:prSet/>
      <dgm:spPr/>
      <dgm:t>
        <a:bodyPr/>
        <a:lstStyle/>
        <a:p>
          <a:r>
            <a:rPr lang="es-PA"/>
            <a:t>Para Contenido</a:t>
          </a:r>
          <a:endParaRPr lang="en-US"/>
        </a:p>
      </dgm:t>
    </dgm:pt>
    <dgm:pt modelId="{A562CF08-C9C8-4125-8216-AF413F7BDF3D}" type="parTrans" cxnId="{2908C961-E456-474A-85B6-F9854240D15A}">
      <dgm:prSet/>
      <dgm:spPr/>
      <dgm:t>
        <a:bodyPr/>
        <a:lstStyle/>
        <a:p>
          <a:endParaRPr lang="en-US"/>
        </a:p>
      </dgm:t>
    </dgm:pt>
    <dgm:pt modelId="{376920D7-826C-4FAC-A9B9-6EC768ED2260}" type="sibTrans" cxnId="{2908C961-E456-474A-85B6-F9854240D15A}">
      <dgm:prSet/>
      <dgm:spPr/>
      <dgm:t>
        <a:bodyPr/>
        <a:lstStyle/>
        <a:p>
          <a:endParaRPr lang="en-US"/>
        </a:p>
      </dgm:t>
    </dgm:pt>
    <dgm:pt modelId="{B7773EA7-1A78-477C-909C-4088A2847AEB}">
      <dgm:prSet/>
      <dgm:spPr/>
      <dgm:t>
        <a:bodyPr/>
        <a:lstStyle/>
        <a:p>
          <a:r>
            <a:rPr lang="es-PA" baseline="0"/>
            <a:t>Escribiendo (para web): existen guías para optimizar contenido basado en como los usuarios leen. Involucra “cortar en pedazos” los contenidos, usando listas enumeradas o con puntos, y colocar la información más importante al inicio de la página.</a:t>
          </a:r>
          <a:endParaRPr lang="en-US"/>
        </a:p>
      </dgm:t>
    </dgm:pt>
    <dgm:pt modelId="{59174BDB-0A61-4BBC-A14F-D2524301E3CC}" type="parTrans" cxnId="{98D2F20A-458E-48F5-9A57-09607046DCFC}">
      <dgm:prSet/>
      <dgm:spPr/>
      <dgm:t>
        <a:bodyPr/>
        <a:lstStyle/>
        <a:p>
          <a:endParaRPr lang="en-US"/>
        </a:p>
      </dgm:t>
    </dgm:pt>
    <dgm:pt modelId="{B04A23A1-D2F9-4A01-96AA-E9369CF5AC2F}" type="sibTrans" cxnId="{98D2F20A-458E-48F5-9A57-09607046DCFC}">
      <dgm:prSet/>
      <dgm:spPr/>
      <dgm:t>
        <a:bodyPr/>
        <a:lstStyle/>
        <a:p>
          <a:endParaRPr lang="en-US"/>
        </a:p>
      </dgm:t>
    </dgm:pt>
    <dgm:pt modelId="{F2313BC3-B594-4FAC-A897-DC02B9473664}">
      <dgm:prSet/>
      <dgm:spPr/>
      <dgm:t>
        <a:bodyPr/>
        <a:lstStyle/>
        <a:p>
          <a:r>
            <a:rPr lang="es-PA"/>
            <a:t>Para Evaluar</a:t>
          </a:r>
          <a:endParaRPr lang="en-US"/>
        </a:p>
      </dgm:t>
    </dgm:pt>
    <dgm:pt modelId="{7FCEE218-048F-4646-9E9D-784D29C48E0B}" type="parTrans" cxnId="{7B9F247E-7574-4C7A-94AE-6F601E2353F2}">
      <dgm:prSet/>
      <dgm:spPr/>
      <dgm:t>
        <a:bodyPr/>
        <a:lstStyle/>
        <a:p>
          <a:endParaRPr lang="en-US"/>
        </a:p>
      </dgm:t>
    </dgm:pt>
    <dgm:pt modelId="{B64C5ECF-E378-43D4-B8DF-30D1DBE9FB78}" type="sibTrans" cxnId="{7B9F247E-7574-4C7A-94AE-6F601E2353F2}">
      <dgm:prSet/>
      <dgm:spPr/>
      <dgm:t>
        <a:bodyPr/>
        <a:lstStyle/>
        <a:p>
          <a:endParaRPr lang="en-US"/>
        </a:p>
      </dgm:t>
    </dgm:pt>
    <dgm:pt modelId="{6E5F372A-2645-497C-9ADF-C84F2CB76CE7}">
      <dgm:prSet/>
      <dgm:spPr/>
      <dgm:t>
        <a:bodyPr/>
        <a:lstStyle/>
        <a:p>
          <a:r>
            <a:rPr lang="es-PA" baseline="0"/>
            <a:t>Evaluación Heurística: método de inspección para evaluar usabilidad. Es realizada por un grupo de expertos que evalúan el sistema basados a una lista establecida de criterios o guías.</a:t>
          </a:r>
          <a:endParaRPr lang="en-US"/>
        </a:p>
      </dgm:t>
    </dgm:pt>
    <dgm:pt modelId="{0B93AE6A-19AA-468E-80AC-458D4F4852B0}" type="parTrans" cxnId="{9B3FFC6E-317C-492D-9A83-E98B34428E25}">
      <dgm:prSet/>
      <dgm:spPr/>
      <dgm:t>
        <a:bodyPr/>
        <a:lstStyle/>
        <a:p>
          <a:endParaRPr lang="en-US"/>
        </a:p>
      </dgm:t>
    </dgm:pt>
    <dgm:pt modelId="{517D0A21-09C0-4E7E-8E7E-E5FB5F4CF675}" type="sibTrans" cxnId="{9B3FFC6E-317C-492D-9A83-E98B34428E25}">
      <dgm:prSet/>
      <dgm:spPr/>
      <dgm:t>
        <a:bodyPr/>
        <a:lstStyle/>
        <a:p>
          <a:endParaRPr lang="en-US"/>
        </a:p>
      </dgm:t>
    </dgm:pt>
    <dgm:pt modelId="{281C22FB-6162-4FAC-9C45-18D116AE4F2A}">
      <dgm:prSet/>
      <dgm:spPr/>
      <dgm:t>
        <a:bodyPr/>
        <a:lstStyle/>
        <a:p>
          <a:r>
            <a:rPr lang="es-PA" baseline="0"/>
            <a:t>Pruebas de Usabilidad:  sesión uno a uno en donde el usuario final realiza actividades o tareas en el sistema para identificar frustraciones y problemas en la aplicación.</a:t>
          </a:r>
          <a:endParaRPr lang="en-US"/>
        </a:p>
      </dgm:t>
    </dgm:pt>
    <dgm:pt modelId="{D0E0E631-E19C-4309-965F-5169D76BF7C3}" type="parTrans" cxnId="{459CFEE8-283E-466C-82F1-A2200BFDE072}">
      <dgm:prSet/>
      <dgm:spPr/>
      <dgm:t>
        <a:bodyPr/>
        <a:lstStyle/>
        <a:p>
          <a:endParaRPr lang="en-US"/>
        </a:p>
      </dgm:t>
    </dgm:pt>
    <dgm:pt modelId="{1253C125-38FC-4A64-8D60-1761B0234F1D}" type="sibTrans" cxnId="{459CFEE8-283E-466C-82F1-A2200BFDE072}">
      <dgm:prSet/>
      <dgm:spPr/>
      <dgm:t>
        <a:bodyPr/>
        <a:lstStyle/>
        <a:p>
          <a:endParaRPr lang="en-US"/>
        </a:p>
      </dgm:t>
    </dgm:pt>
    <dgm:pt modelId="{BF282E5E-B5D5-420C-8269-43AF59E35AEC}" type="pres">
      <dgm:prSet presAssocID="{9C5706F4-5782-44C1-AA09-82E20575C14B}" presName="linear" presStyleCnt="0">
        <dgm:presLayoutVars>
          <dgm:dir/>
          <dgm:animLvl val="lvl"/>
          <dgm:resizeHandles val="exact"/>
        </dgm:presLayoutVars>
      </dgm:prSet>
      <dgm:spPr/>
    </dgm:pt>
    <dgm:pt modelId="{E64229B1-E384-45B6-A945-A6392355AE0A}" type="pres">
      <dgm:prSet presAssocID="{9E1E10E8-8751-4A4C-81CF-1AA4384EECE1}" presName="parentLin" presStyleCnt="0"/>
      <dgm:spPr/>
    </dgm:pt>
    <dgm:pt modelId="{771FE26E-A0FC-49E9-89D5-C840453EA0F6}" type="pres">
      <dgm:prSet presAssocID="{9E1E10E8-8751-4A4C-81CF-1AA4384EECE1}" presName="parentLeftMargin" presStyleLbl="node1" presStyleIdx="0" presStyleCnt="2"/>
      <dgm:spPr/>
    </dgm:pt>
    <dgm:pt modelId="{8E146052-41D1-40E4-8035-C1531DD5FA94}" type="pres">
      <dgm:prSet presAssocID="{9E1E10E8-8751-4A4C-81CF-1AA4384EECE1}" presName="parentText" presStyleLbl="node1" presStyleIdx="0" presStyleCnt="2">
        <dgm:presLayoutVars>
          <dgm:chMax val="0"/>
          <dgm:bulletEnabled val="1"/>
        </dgm:presLayoutVars>
      </dgm:prSet>
      <dgm:spPr/>
    </dgm:pt>
    <dgm:pt modelId="{EF4EE8CB-5945-4384-9C35-5DA7B9C0FF69}" type="pres">
      <dgm:prSet presAssocID="{9E1E10E8-8751-4A4C-81CF-1AA4384EECE1}" presName="negativeSpace" presStyleCnt="0"/>
      <dgm:spPr/>
    </dgm:pt>
    <dgm:pt modelId="{7318A932-1DBE-41F9-AE9C-B442D66FD86D}" type="pres">
      <dgm:prSet presAssocID="{9E1E10E8-8751-4A4C-81CF-1AA4384EECE1}" presName="childText" presStyleLbl="conFgAcc1" presStyleIdx="0" presStyleCnt="2">
        <dgm:presLayoutVars>
          <dgm:bulletEnabled val="1"/>
        </dgm:presLayoutVars>
      </dgm:prSet>
      <dgm:spPr/>
    </dgm:pt>
    <dgm:pt modelId="{A68CB2CB-8D24-4B1F-989C-F1CFECA9CC5A}" type="pres">
      <dgm:prSet presAssocID="{376920D7-826C-4FAC-A9B9-6EC768ED2260}" presName="spaceBetweenRectangles" presStyleCnt="0"/>
      <dgm:spPr/>
    </dgm:pt>
    <dgm:pt modelId="{16AF2978-9A48-4AB1-9862-1863F9A32251}" type="pres">
      <dgm:prSet presAssocID="{F2313BC3-B594-4FAC-A897-DC02B9473664}" presName="parentLin" presStyleCnt="0"/>
      <dgm:spPr/>
    </dgm:pt>
    <dgm:pt modelId="{A039538B-B4FB-4BEB-9FEA-3EE883000C4A}" type="pres">
      <dgm:prSet presAssocID="{F2313BC3-B594-4FAC-A897-DC02B9473664}" presName="parentLeftMargin" presStyleLbl="node1" presStyleIdx="0" presStyleCnt="2"/>
      <dgm:spPr/>
    </dgm:pt>
    <dgm:pt modelId="{89E8B645-C57B-413E-B3F7-AF0411BBAB81}" type="pres">
      <dgm:prSet presAssocID="{F2313BC3-B594-4FAC-A897-DC02B9473664}" presName="parentText" presStyleLbl="node1" presStyleIdx="1" presStyleCnt="2">
        <dgm:presLayoutVars>
          <dgm:chMax val="0"/>
          <dgm:bulletEnabled val="1"/>
        </dgm:presLayoutVars>
      </dgm:prSet>
      <dgm:spPr/>
    </dgm:pt>
    <dgm:pt modelId="{5863FBD7-F79F-474A-9E0C-6A6CF6948543}" type="pres">
      <dgm:prSet presAssocID="{F2313BC3-B594-4FAC-A897-DC02B9473664}" presName="negativeSpace" presStyleCnt="0"/>
      <dgm:spPr/>
    </dgm:pt>
    <dgm:pt modelId="{183243BB-B28C-4297-AB55-B53DC2AD4E60}" type="pres">
      <dgm:prSet presAssocID="{F2313BC3-B594-4FAC-A897-DC02B9473664}" presName="childText" presStyleLbl="conFgAcc1" presStyleIdx="1" presStyleCnt="2">
        <dgm:presLayoutVars>
          <dgm:bulletEnabled val="1"/>
        </dgm:presLayoutVars>
      </dgm:prSet>
      <dgm:spPr/>
    </dgm:pt>
  </dgm:ptLst>
  <dgm:cxnLst>
    <dgm:cxn modelId="{672E9202-F89B-4F4D-AF04-0561CEF58955}" type="presOf" srcId="{F2313BC3-B594-4FAC-A897-DC02B9473664}" destId="{A039538B-B4FB-4BEB-9FEA-3EE883000C4A}" srcOrd="0" destOrd="0" presId="urn:microsoft.com/office/officeart/2005/8/layout/list1"/>
    <dgm:cxn modelId="{98D2F20A-458E-48F5-9A57-09607046DCFC}" srcId="{9E1E10E8-8751-4A4C-81CF-1AA4384EECE1}" destId="{B7773EA7-1A78-477C-909C-4088A2847AEB}" srcOrd="0" destOrd="0" parTransId="{59174BDB-0A61-4BBC-A14F-D2524301E3CC}" sibTransId="{B04A23A1-D2F9-4A01-96AA-E9369CF5AC2F}"/>
    <dgm:cxn modelId="{79D65917-72C6-4474-B598-86859215DCCC}" type="presOf" srcId="{9E1E10E8-8751-4A4C-81CF-1AA4384EECE1}" destId="{771FE26E-A0FC-49E9-89D5-C840453EA0F6}" srcOrd="0" destOrd="0" presId="urn:microsoft.com/office/officeart/2005/8/layout/list1"/>
    <dgm:cxn modelId="{FFC5AF5C-EE13-45A5-B781-DF71328E0D17}" type="presOf" srcId="{B7773EA7-1A78-477C-909C-4088A2847AEB}" destId="{7318A932-1DBE-41F9-AE9C-B442D66FD86D}" srcOrd="0" destOrd="0" presId="urn:microsoft.com/office/officeart/2005/8/layout/list1"/>
    <dgm:cxn modelId="{2908C961-E456-474A-85B6-F9854240D15A}" srcId="{9C5706F4-5782-44C1-AA09-82E20575C14B}" destId="{9E1E10E8-8751-4A4C-81CF-1AA4384EECE1}" srcOrd="0" destOrd="0" parTransId="{A562CF08-C9C8-4125-8216-AF413F7BDF3D}" sibTransId="{376920D7-826C-4FAC-A9B9-6EC768ED2260}"/>
    <dgm:cxn modelId="{33954E46-5FDE-4C7C-A3B6-88FB2A656711}" type="presOf" srcId="{281C22FB-6162-4FAC-9C45-18D116AE4F2A}" destId="{183243BB-B28C-4297-AB55-B53DC2AD4E60}" srcOrd="0" destOrd="1" presId="urn:microsoft.com/office/officeart/2005/8/layout/list1"/>
    <dgm:cxn modelId="{2EFAA76E-E662-4FAF-9B41-9765216CCD82}" type="presOf" srcId="{9C5706F4-5782-44C1-AA09-82E20575C14B}" destId="{BF282E5E-B5D5-420C-8269-43AF59E35AEC}" srcOrd="0" destOrd="0" presId="urn:microsoft.com/office/officeart/2005/8/layout/list1"/>
    <dgm:cxn modelId="{9B3FFC6E-317C-492D-9A83-E98B34428E25}" srcId="{F2313BC3-B594-4FAC-A897-DC02B9473664}" destId="{6E5F372A-2645-497C-9ADF-C84F2CB76CE7}" srcOrd="0" destOrd="0" parTransId="{0B93AE6A-19AA-468E-80AC-458D4F4852B0}" sibTransId="{517D0A21-09C0-4E7E-8E7E-E5FB5F4CF675}"/>
    <dgm:cxn modelId="{7B9F247E-7574-4C7A-94AE-6F601E2353F2}" srcId="{9C5706F4-5782-44C1-AA09-82E20575C14B}" destId="{F2313BC3-B594-4FAC-A897-DC02B9473664}" srcOrd="1" destOrd="0" parTransId="{7FCEE218-048F-4646-9E9D-784D29C48E0B}" sibTransId="{B64C5ECF-E378-43D4-B8DF-30D1DBE9FB78}"/>
    <dgm:cxn modelId="{59BB4D8A-5310-465D-928F-CA232646120B}" type="presOf" srcId="{F2313BC3-B594-4FAC-A897-DC02B9473664}" destId="{89E8B645-C57B-413E-B3F7-AF0411BBAB81}" srcOrd="1" destOrd="0" presId="urn:microsoft.com/office/officeart/2005/8/layout/list1"/>
    <dgm:cxn modelId="{5B5A448D-9090-4630-A7C1-1745AA59A699}" type="presOf" srcId="{6E5F372A-2645-497C-9ADF-C84F2CB76CE7}" destId="{183243BB-B28C-4297-AB55-B53DC2AD4E60}" srcOrd="0" destOrd="0" presId="urn:microsoft.com/office/officeart/2005/8/layout/list1"/>
    <dgm:cxn modelId="{F2D9A4C3-FB5F-4EFD-A1B3-6A89229C0B43}" type="presOf" srcId="{9E1E10E8-8751-4A4C-81CF-1AA4384EECE1}" destId="{8E146052-41D1-40E4-8035-C1531DD5FA94}" srcOrd="1" destOrd="0" presId="urn:microsoft.com/office/officeart/2005/8/layout/list1"/>
    <dgm:cxn modelId="{459CFEE8-283E-466C-82F1-A2200BFDE072}" srcId="{F2313BC3-B594-4FAC-A897-DC02B9473664}" destId="{281C22FB-6162-4FAC-9C45-18D116AE4F2A}" srcOrd="1" destOrd="0" parTransId="{D0E0E631-E19C-4309-965F-5169D76BF7C3}" sibTransId="{1253C125-38FC-4A64-8D60-1761B0234F1D}"/>
    <dgm:cxn modelId="{1E72268E-1262-47A9-A315-0187C9B63487}" type="presParOf" srcId="{BF282E5E-B5D5-420C-8269-43AF59E35AEC}" destId="{E64229B1-E384-45B6-A945-A6392355AE0A}" srcOrd="0" destOrd="0" presId="urn:microsoft.com/office/officeart/2005/8/layout/list1"/>
    <dgm:cxn modelId="{A161EE8B-A7AA-48F6-B5A4-EE9D7FF86AC2}" type="presParOf" srcId="{E64229B1-E384-45B6-A945-A6392355AE0A}" destId="{771FE26E-A0FC-49E9-89D5-C840453EA0F6}" srcOrd="0" destOrd="0" presId="urn:microsoft.com/office/officeart/2005/8/layout/list1"/>
    <dgm:cxn modelId="{3A4039C6-756A-408A-9A1F-CC521971650E}" type="presParOf" srcId="{E64229B1-E384-45B6-A945-A6392355AE0A}" destId="{8E146052-41D1-40E4-8035-C1531DD5FA94}" srcOrd="1" destOrd="0" presId="urn:microsoft.com/office/officeart/2005/8/layout/list1"/>
    <dgm:cxn modelId="{32649EE3-3B0C-4804-A718-D5652AE0BDB6}" type="presParOf" srcId="{BF282E5E-B5D5-420C-8269-43AF59E35AEC}" destId="{EF4EE8CB-5945-4384-9C35-5DA7B9C0FF69}" srcOrd="1" destOrd="0" presId="urn:microsoft.com/office/officeart/2005/8/layout/list1"/>
    <dgm:cxn modelId="{63169F00-0229-4D06-932F-109C4866717A}" type="presParOf" srcId="{BF282E5E-B5D5-420C-8269-43AF59E35AEC}" destId="{7318A932-1DBE-41F9-AE9C-B442D66FD86D}" srcOrd="2" destOrd="0" presId="urn:microsoft.com/office/officeart/2005/8/layout/list1"/>
    <dgm:cxn modelId="{2ED130A8-55E8-43EC-AEBB-1857C8885F6B}" type="presParOf" srcId="{BF282E5E-B5D5-420C-8269-43AF59E35AEC}" destId="{A68CB2CB-8D24-4B1F-989C-F1CFECA9CC5A}" srcOrd="3" destOrd="0" presId="urn:microsoft.com/office/officeart/2005/8/layout/list1"/>
    <dgm:cxn modelId="{1605674B-0DA9-440F-94E1-9883FE615CB4}" type="presParOf" srcId="{BF282E5E-B5D5-420C-8269-43AF59E35AEC}" destId="{16AF2978-9A48-4AB1-9862-1863F9A32251}" srcOrd="4" destOrd="0" presId="urn:microsoft.com/office/officeart/2005/8/layout/list1"/>
    <dgm:cxn modelId="{4E89066C-B62E-4DD2-9BCF-FF41BB2AE217}" type="presParOf" srcId="{16AF2978-9A48-4AB1-9862-1863F9A32251}" destId="{A039538B-B4FB-4BEB-9FEA-3EE883000C4A}" srcOrd="0" destOrd="0" presId="urn:microsoft.com/office/officeart/2005/8/layout/list1"/>
    <dgm:cxn modelId="{53099A5C-0879-4131-9D1A-202E3CE81741}" type="presParOf" srcId="{16AF2978-9A48-4AB1-9862-1863F9A32251}" destId="{89E8B645-C57B-413E-B3F7-AF0411BBAB81}" srcOrd="1" destOrd="0" presId="urn:microsoft.com/office/officeart/2005/8/layout/list1"/>
    <dgm:cxn modelId="{BF9D4943-0B2E-4729-BF97-25FA4D46D881}" type="presParOf" srcId="{BF282E5E-B5D5-420C-8269-43AF59E35AEC}" destId="{5863FBD7-F79F-474A-9E0C-6A6CF6948543}" srcOrd="5" destOrd="0" presId="urn:microsoft.com/office/officeart/2005/8/layout/list1"/>
    <dgm:cxn modelId="{33AD7611-B950-4FCB-8106-65265DEB78F2}" type="presParOf" srcId="{BF282E5E-B5D5-420C-8269-43AF59E35AEC}" destId="{183243BB-B28C-4297-AB55-B53DC2AD4E60}"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8839B-C268-4862-9775-4BE13D7C489A}">
      <dsp:nvSpPr>
        <dsp:cNvPr id="0" name=""/>
        <dsp:cNvSpPr/>
      </dsp:nvSpPr>
      <dsp:spPr>
        <a:xfrm>
          <a:off x="0" y="0"/>
          <a:ext cx="96111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173EB6-FC1C-4775-A4E7-39227D445BC0}">
      <dsp:nvSpPr>
        <dsp:cNvPr id="0" name=""/>
        <dsp:cNvSpPr/>
      </dsp:nvSpPr>
      <dsp:spPr>
        <a:xfrm>
          <a:off x="0" y="0"/>
          <a:ext cx="1922238" cy="1794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PA" sz="2400" kern="1200"/>
            <a:t>Qué hacer?</a:t>
          </a:r>
        </a:p>
      </dsp:txBody>
      <dsp:txXfrm>
        <a:off x="0" y="0"/>
        <a:ext cx="1922238" cy="1794221"/>
      </dsp:txXfrm>
    </dsp:sp>
    <dsp:sp modelId="{7D008103-32BF-4A8C-8BC1-498D148D52F5}">
      <dsp:nvSpPr>
        <dsp:cNvPr id="0" name=""/>
        <dsp:cNvSpPr/>
      </dsp:nvSpPr>
      <dsp:spPr>
        <a:xfrm>
          <a:off x="2066406" y="81475"/>
          <a:ext cx="3700309" cy="162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PA" sz="2000" kern="1200"/>
            <a:t>Para limpiar la casa</a:t>
          </a:r>
        </a:p>
      </dsp:txBody>
      <dsp:txXfrm>
        <a:off x="2066406" y="81475"/>
        <a:ext cx="3700309" cy="1629518"/>
      </dsp:txXfrm>
    </dsp:sp>
    <dsp:sp modelId="{8A8F754A-673A-42E5-BAFD-A3407132AE69}">
      <dsp:nvSpPr>
        <dsp:cNvPr id="0" name=""/>
        <dsp:cNvSpPr/>
      </dsp:nvSpPr>
      <dsp:spPr>
        <a:xfrm>
          <a:off x="5910884" y="81475"/>
          <a:ext cx="3700309" cy="32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Buscar la aspiradora</a:t>
          </a:r>
        </a:p>
      </dsp:txBody>
      <dsp:txXfrm>
        <a:off x="5910884" y="81475"/>
        <a:ext cx="3700309" cy="325824"/>
      </dsp:txXfrm>
    </dsp:sp>
    <dsp:sp modelId="{1AD94242-9FF3-4A3F-A655-5D22E2379B18}">
      <dsp:nvSpPr>
        <dsp:cNvPr id="0" name=""/>
        <dsp:cNvSpPr/>
      </dsp:nvSpPr>
      <dsp:spPr>
        <a:xfrm>
          <a:off x="5766716" y="407299"/>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F5DBB5-B313-4D6C-86CF-06E93A803410}">
      <dsp:nvSpPr>
        <dsp:cNvPr id="0" name=""/>
        <dsp:cNvSpPr/>
      </dsp:nvSpPr>
      <dsp:spPr>
        <a:xfrm>
          <a:off x="5910884" y="407299"/>
          <a:ext cx="3700309" cy="32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Añadir cualquier pieza adicional para su funcionamiento</a:t>
          </a:r>
        </a:p>
      </dsp:txBody>
      <dsp:txXfrm>
        <a:off x="5910884" y="407299"/>
        <a:ext cx="3700309" cy="325824"/>
      </dsp:txXfrm>
    </dsp:sp>
    <dsp:sp modelId="{4883891A-4ECB-4883-B300-A74995B17C8D}">
      <dsp:nvSpPr>
        <dsp:cNvPr id="0" name=""/>
        <dsp:cNvSpPr/>
      </dsp:nvSpPr>
      <dsp:spPr>
        <a:xfrm>
          <a:off x="5766716" y="733123"/>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E05045-2479-4AC5-99A7-43A87E6DE683}">
      <dsp:nvSpPr>
        <dsp:cNvPr id="0" name=""/>
        <dsp:cNvSpPr/>
      </dsp:nvSpPr>
      <dsp:spPr>
        <a:xfrm>
          <a:off x="5910884" y="733123"/>
          <a:ext cx="3700309" cy="32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Limpiar los cuartos de la casa</a:t>
          </a:r>
        </a:p>
      </dsp:txBody>
      <dsp:txXfrm>
        <a:off x="5910884" y="733123"/>
        <a:ext cx="3700309" cy="325824"/>
      </dsp:txXfrm>
    </dsp:sp>
    <dsp:sp modelId="{9FE4E0F2-77C1-430C-BBA6-8CA2991C4195}">
      <dsp:nvSpPr>
        <dsp:cNvPr id="0" name=""/>
        <dsp:cNvSpPr/>
      </dsp:nvSpPr>
      <dsp:spPr>
        <a:xfrm>
          <a:off x="5766716" y="1058948"/>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18F965-0D5C-47B5-B96D-1AA9B89A5152}">
      <dsp:nvSpPr>
        <dsp:cNvPr id="0" name=""/>
        <dsp:cNvSpPr/>
      </dsp:nvSpPr>
      <dsp:spPr>
        <a:xfrm>
          <a:off x="5910884" y="1058948"/>
          <a:ext cx="3700309" cy="32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Vaciar el polvo de la bolsa de la aspiradora</a:t>
          </a:r>
        </a:p>
      </dsp:txBody>
      <dsp:txXfrm>
        <a:off x="5910884" y="1058948"/>
        <a:ext cx="3700309" cy="325824"/>
      </dsp:txXfrm>
    </dsp:sp>
    <dsp:sp modelId="{9A866C04-93F3-4877-9BDC-0D460D588F31}">
      <dsp:nvSpPr>
        <dsp:cNvPr id="0" name=""/>
        <dsp:cNvSpPr/>
      </dsp:nvSpPr>
      <dsp:spPr>
        <a:xfrm>
          <a:off x="5766716" y="1384772"/>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CA08B-EA91-482F-A469-DC646A77CB17}">
      <dsp:nvSpPr>
        <dsp:cNvPr id="0" name=""/>
        <dsp:cNvSpPr/>
      </dsp:nvSpPr>
      <dsp:spPr>
        <a:xfrm>
          <a:off x="5910884" y="1384772"/>
          <a:ext cx="3700309" cy="32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Guardar la aspiradora en su lugar</a:t>
          </a:r>
        </a:p>
      </dsp:txBody>
      <dsp:txXfrm>
        <a:off x="5910884" y="1384772"/>
        <a:ext cx="3700309" cy="325824"/>
      </dsp:txXfrm>
    </dsp:sp>
    <dsp:sp modelId="{6FFC4751-40C3-4A23-8782-C72F12309EAA}">
      <dsp:nvSpPr>
        <dsp:cNvPr id="0" name=""/>
        <dsp:cNvSpPr/>
      </dsp:nvSpPr>
      <dsp:spPr>
        <a:xfrm>
          <a:off x="1922238" y="1710993"/>
          <a:ext cx="768895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A3D556-849A-4294-B9D0-0D6CB6A2CE2D}">
      <dsp:nvSpPr>
        <dsp:cNvPr id="0" name=""/>
        <dsp:cNvSpPr/>
      </dsp:nvSpPr>
      <dsp:spPr>
        <a:xfrm>
          <a:off x="0" y="1794221"/>
          <a:ext cx="96111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DBD7F-B2E5-469B-8002-86540BC0C06C}">
      <dsp:nvSpPr>
        <dsp:cNvPr id="0" name=""/>
        <dsp:cNvSpPr/>
      </dsp:nvSpPr>
      <dsp:spPr>
        <a:xfrm>
          <a:off x="0" y="1794221"/>
          <a:ext cx="1922238" cy="1794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PA" sz="2400" kern="1200"/>
            <a:t>Qué debe saber?</a:t>
          </a:r>
        </a:p>
      </dsp:txBody>
      <dsp:txXfrm>
        <a:off x="0" y="1794221"/>
        <a:ext cx="1922238" cy="1794221"/>
      </dsp:txXfrm>
    </dsp:sp>
    <dsp:sp modelId="{15A51E22-8B66-4A2E-A036-5BDB6B3BE56F}">
      <dsp:nvSpPr>
        <dsp:cNvPr id="0" name=""/>
        <dsp:cNvSpPr/>
      </dsp:nvSpPr>
      <dsp:spPr>
        <a:xfrm>
          <a:off x="2066406" y="1875697"/>
          <a:ext cx="3700309" cy="162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PA" sz="2000" kern="1200"/>
            <a:t>Debe saber</a:t>
          </a:r>
        </a:p>
      </dsp:txBody>
      <dsp:txXfrm>
        <a:off x="2066406" y="1875697"/>
        <a:ext cx="3700309" cy="1629518"/>
      </dsp:txXfrm>
    </dsp:sp>
    <dsp:sp modelId="{D63AC67B-C1C6-4DB6-B02F-2EF5BB2C9DE3}">
      <dsp:nvSpPr>
        <dsp:cNvPr id="0" name=""/>
        <dsp:cNvSpPr/>
      </dsp:nvSpPr>
      <dsp:spPr>
        <a:xfrm>
          <a:off x="5910884" y="1875697"/>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Donde se guarda la aspiradora</a:t>
          </a:r>
        </a:p>
      </dsp:txBody>
      <dsp:txXfrm>
        <a:off x="5910884" y="1875697"/>
        <a:ext cx="3700309" cy="271321"/>
      </dsp:txXfrm>
    </dsp:sp>
    <dsp:sp modelId="{D93CCCC4-FA41-4534-AE37-198BF608EEFD}">
      <dsp:nvSpPr>
        <dsp:cNvPr id="0" name=""/>
        <dsp:cNvSpPr/>
      </dsp:nvSpPr>
      <dsp:spPr>
        <a:xfrm>
          <a:off x="5766716" y="2147019"/>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E5A910-8721-476F-B34A-20C5750DB6B4}">
      <dsp:nvSpPr>
        <dsp:cNvPr id="0" name=""/>
        <dsp:cNvSpPr/>
      </dsp:nvSpPr>
      <dsp:spPr>
        <a:xfrm>
          <a:off x="5910884" y="2147019"/>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Cuáles son sus piezas adicionales</a:t>
          </a:r>
        </a:p>
      </dsp:txBody>
      <dsp:txXfrm>
        <a:off x="5910884" y="2147019"/>
        <a:ext cx="3700309" cy="271321"/>
      </dsp:txXfrm>
    </dsp:sp>
    <dsp:sp modelId="{DFDCE888-4924-403A-8138-88CB0E65E04B}">
      <dsp:nvSpPr>
        <dsp:cNvPr id="0" name=""/>
        <dsp:cNvSpPr/>
      </dsp:nvSpPr>
      <dsp:spPr>
        <a:xfrm>
          <a:off x="5766716" y="2418340"/>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4B0C30-B936-4F64-BBFC-B3D5062BDC4F}">
      <dsp:nvSpPr>
        <dsp:cNvPr id="0" name=""/>
        <dsp:cNvSpPr/>
      </dsp:nvSpPr>
      <dsp:spPr>
        <a:xfrm>
          <a:off x="5910884" y="2418340"/>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Cómo remover la bolsa donde se deposita el polvo</a:t>
          </a:r>
        </a:p>
      </dsp:txBody>
      <dsp:txXfrm>
        <a:off x="5910884" y="2418340"/>
        <a:ext cx="3700309" cy="271321"/>
      </dsp:txXfrm>
    </dsp:sp>
    <dsp:sp modelId="{763440E0-7613-4432-8369-350ECE42EC81}">
      <dsp:nvSpPr>
        <dsp:cNvPr id="0" name=""/>
        <dsp:cNvSpPr/>
      </dsp:nvSpPr>
      <dsp:spPr>
        <a:xfrm>
          <a:off x="5766716" y="2689661"/>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510389-E271-4761-B8A7-F4E9AE919296}">
      <dsp:nvSpPr>
        <dsp:cNvPr id="0" name=""/>
        <dsp:cNvSpPr/>
      </dsp:nvSpPr>
      <dsp:spPr>
        <a:xfrm>
          <a:off x="5910884" y="2689661"/>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Dónde están las bolsas de reemplazo</a:t>
          </a:r>
        </a:p>
      </dsp:txBody>
      <dsp:txXfrm>
        <a:off x="5910884" y="2689661"/>
        <a:ext cx="3700309" cy="271321"/>
      </dsp:txXfrm>
    </dsp:sp>
    <dsp:sp modelId="{778249A2-4B1E-4919-B39E-50DCCFA6575E}">
      <dsp:nvSpPr>
        <dsp:cNvPr id="0" name=""/>
        <dsp:cNvSpPr/>
      </dsp:nvSpPr>
      <dsp:spPr>
        <a:xfrm>
          <a:off x="5766716" y="2960982"/>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F2C644-1E07-40E5-B659-1F237D85A9D3}">
      <dsp:nvSpPr>
        <dsp:cNvPr id="0" name=""/>
        <dsp:cNvSpPr/>
      </dsp:nvSpPr>
      <dsp:spPr>
        <a:xfrm>
          <a:off x="5910884" y="2960982"/>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Evaluar si los cuartos están limpios o no</a:t>
          </a:r>
        </a:p>
      </dsp:txBody>
      <dsp:txXfrm>
        <a:off x="5910884" y="2960982"/>
        <a:ext cx="3700309" cy="271321"/>
      </dsp:txXfrm>
    </dsp:sp>
    <dsp:sp modelId="{11A9C545-224E-4DDE-B68B-4A6D8F955BAE}">
      <dsp:nvSpPr>
        <dsp:cNvPr id="0" name=""/>
        <dsp:cNvSpPr/>
      </dsp:nvSpPr>
      <dsp:spPr>
        <a:xfrm>
          <a:off x="5766716" y="3232303"/>
          <a:ext cx="370030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8F0C6C-1F65-4F6C-A492-61F505832002}">
      <dsp:nvSpPr>
        <dsp:cNvPr id="0" name=""/>
        <dsp:cNvSpPr/>
      </dsp:nvSpPr>
      <dsp:spPr>
        <a:xfrm>
          <a:off x="5910884" y="3232303"/>
          <a:ext cx="3700309" cy="27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PA" sz="1200" kern="1200"/>
            <a:t>…</a:t>
          </a:r>
        </a:p>
      </dsp:txBody>
      <dsp:txXfrm>
        <a:off x="5910884" y="3232303"/>
        <a:ext cx="3700309" cy="271321"/>
      </dsp:txXfrm>
    </dsp:sp>
    <dsp:sp modelId="{60E77FC2-E0EC-4401-BB02-0D9F56855C24}">
      <dsp:nvSpPr>
        <dsp:cNvPr id="0" name=""/>
        <dsp:cNvSpPr/>
      </dsp:nvSpPr>
      <dsp:spPr>
        <a:xfrm>
          <a:off x="1922238" y="3505215"/>
          <a:ext cx="768895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FD475-9458-458B-8946-21093410263C}">
      <dsp:nvSpPr>
        <dsp:cNvPr id="0" name=""/>
        <dsp:cNvSpPr/>
      </dsp:nvSpPr>
      <dsp:spPr>
        <a:xfrm>
          <a:off x="4751125" y="614165"/>
          <a:ext cx="128849" cy="564485"/>
        </a:xfrm>
        <a:custGeom>
          <a:avLst/>
          <a:gdLst/>
          <a:ahLst/>
          <a:cxnLst/>
          <a:rect l="0" t="0" r="0" b="0"/>
          <a:pathLst>
            <a:path>
              <a:moveTo>
                <a:pt x="128849" y="0"/>
              </a:moveTo>
              <a:lnTo>
                <a:pt x="128849" y="564485"/>
              </a:lnTo>
              <a:lnTo>
                <a:pt x="0" y="5644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884D0A-F8CD-4E73-8DC7-003B4E512362}">
      <dsp:nvSpPr>
        <dsp:cNvPr id="0" name=""/>
        <dsp:cNvSpPr/>
      </dsp:nvSpPr>
      <dsp:spPr>
        <a:xfrm>
          <a:off x="4879975" y="614165"/>
          <a:ext cx="2227263" cy="1128970"/>
        </a:xfrm>
        <a:custGeom>
          <a:avLst/>
          <a:gdLst/>
          <a:ahLst/>
          <a:cxnLst/>
          <a:rect l="0" t="0" r="0" b="0"/>
          <a:pathLst>
            <a:path>
              <a:moveTo>
                <a:pt x="0" y="0"/>
              </a:moveTo>
              <a:lnTo>
                <a:pt x="0" y="1000120"/>
              </a:lnTo>
              <a:lnTo>
                <a:pt x="2227263" y="1000120"/>
              </a:lnTo>
              <a:lnTo>
                <a:pt x="2227263" y="1128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D8B24A-BDB3-439B-8B76-011528E20240}">
      <dsp:nvSpPr>
        <dsp:cNvPr id="0" name=""/>
        <dsp:cNvSpPr/>
      </dsp:nvSpPr>
      <dsp:spPr>
        <a:xfrm>
          <a:off x="4879975" y="614165"/>
          <a:ext cx="742421" cy="1128970"/>
        </a:xfrm>
        <a:custGeom>
          <a:avLst/>
          <a:gdLst/>
          <a:ahLst/>
          <a:cxnLst/>
          <a:rect l="0" t="0" r="0" b="0"/>
          <a:pathLst>
            <a:path>
              <a:moveTo>
                <a:pt x="0" y="0"/>
              </a:moveTo>
              <a:lnTo>
                <a:pt x="0" y="1000120"/>
              </a:lnTo>
              <a:lnTo>
                <a:pt x="742421" y="1000120"/>
              </a:lnTo>
              <a:lnTo>
                <a:pt x="742421" y="1128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FCEFB-6283-40BA-90E4-41EC76E853D0}">
      <dsp:nvSpPr>
        <dsp:cNvPr id="0" name=""/>
        <dsp:cNvSpPr/>
      </dsp:nvSpPr>
      <dsp:spPr>
        <a:xfrm>
          <a:off x="4137553" y="614165"/>
          <a:ext cx="742421" cy="1128970"/>
        </a:xfrm>
        <a:custGeom>
          <a:avLst/>
          <a:gdLst/>
          <a:ahLst/>
          <a:cxnLst/>
          <a:rect l="0" t="0" r="0" b="0"/>
          <a:pathLst>
            <a:path>
              <a:moveTo>
                <a:pt x="742421" y="0"/>
              </a:moveTo>
              <a:lnTo>
                <a:pt x="742421" y="1000120"/>
              </a:lnTo>
              <a:lnTo>
                <a:pt x="0" y="1000120"/>
              </a:lnTo>
              <a:lnTo>
                <a:pt x="0" y="1128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FE6AF-C0AF-408F-8252-45451AC2E1ED}">
      <dsp:nvSpPr>
        <dsp:cNvPr id="0" name=""/>
        <dsp:cNvSpPr/>
      </dsp:nvSpPr>
      <dsp:spPr>
        <a:xfrm>
          <a:off x="2652711" y="614165"/>
          <a:ext cx="2227263" cy="1128970"/>
        </a:xfrm>
        <a:custGeom>
          <a:avLst/>
          <a:gdLst/>
          <a:ahLst/>
          <a:cxnLst/>
          <a:rect l="0" t="0" r="0" b="0"/>
          <a:pathLst>
            <a:path>
              <a:moveTo>
                <a:pt x="2227263" y="0"/>
              </a:moveTo>
              <a:lnTo>
                <a:pt x="2227263" y="1000120"/>
              </a:lnTo>
              <a:lnTo>
                <a:pt x="0" y="1000120"/>
              </a:lnTo>
              <a:lnTo>
                <a:pt x="0" y="1128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79BCB0-8C19-41B9-BE90-71A45C25BCC6}">
      <dsp:nvSpPr>
        <dsp:cNvPr id="0" name=""/>
        <dsp:cNvSpPr/>
      </dsp:nvSpPr>
      <dsp:spPr>
        <a:xfrm>
          <a:off x="4044947" y="594"/>
          <a:ext cx="1670054"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 Ordenar libro</a:t>
          </a:r>
        </a:p>
      </dsp:txBody>
      <dsp:txXfrm>
        <a:off x="4044947" y="594"/>
        <a:ext cx="1670054" cy="613571"/>
      </dsp:txXfrm>
    </dsp:sp>
    <dsp:sp modelId="{34C93B5F-D1DA-4431-9545-3272F4A48719}">
      <dsp:nvSpPr>
        <dsp:cNvPr id="0" name=""/>
        <dsp:cNvSpPr/>
      </dsp:nvSpPr>
      <dsp:spPr>
        <a:xfrm>
          <a:off x="2039140" y="1743135"/>
          <a:ext cx="1227142"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1.2. Agregar libro a la canasta de compras</a:t>
          </a:r>
        </a:p>
      </dsp:txBody>
      <dsp:txXfrm>
        <a:off x="2039140" y="1743135"/>
        <a:ext cx="1227142" cy="613571"/>
      </dsp:txXfrm>
    </dsp:sp>
    <dsp:sp modelId="{3F84B5B3-A25C-4D92-A532-A061153B901E}">
      <dsp:nvSpPr>
        <dsp:cNvPr id="0" name=""/>
        <dsp:cNvSpPr/>
      </dsp:nvSpPr>
      <dsp:spPr>
        <a:xfrm>
          <a:off x="3523982" y="1743135"/>
          <a:ext cx="1227142"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1.3. Ingresar detalles de pago</a:t>
          </a:r>
        </a:p>
      </dsp:txBody>
      <dsp:txXfrm>
        <a:off x="3523982" y="1743135"/>
        <a:ext cx="1227142" cy="613571"/>
      </dsp:txXfrm>
    </dsp:sp>
    <dsp:sp modelId="{4E7276B6-8236-4FBC-951C-549BAE9F7AA9}">
      <dsp:nvSpPr>
        <dsp:cNvPr id="0" name=""/>
        <dsp:cNvSpPr/>
      </dsp:nvSpPr>
      <dsp:spPr>
        <a:xfrm>
          <a:off x="5008824" y="1743135"/>
          <a:ext cx="1227142"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1.4. Completar dirección</a:t>
          </a:r>
        </a:p>
      </dsp:txBody>
      <dsp:txXfrm>
        <a:off x="5008824" y="1743135"/>
        <a:ext cx="1227142" cy="613571"/>
      </dsp:txXfrm>
    </dsp:sp>
    <dsp:sp modelId="{1C9D1E71-2802-4920-9BF9-6298C958C923}">
      <dsp:nvSpPr>
        <dsp:cNvPr id="0" name=""/>
        <dsp:cNvSpPr/>
      </dsp:nvSpPr>
      <dsp:spPr>
        <a:xfrm>
          <a:off x="6493666" y="1743135"/>
          <a:ext cx="1227142"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1.5. Confirmar orden</a:t>
          </a:r>
        </a:p>
      </dsp:txBody>
      <dsp:txXfrm>
        <a:off x="6493666" y="1743135"/>
        <a:ext cx="1227142" cy="613571"/>
      </dsp:txXfrm>
    </dsp:sp>
    <dsp:sp modelId="{F4930B8C-7AA9-4C3E-97A6-0DB64D0E4D33}">
      <dsp:nvSpPr>
        <dsp:cNvPr id="0" name=""/>
        <dsp:cNvSpPr/>
      </dsp:nvSpPr>
      <dsp:spPr>
        <a:xfrm>
          <a:off x="3523982" y="871864"/>
          <a:ext cx="1227142" cy="6135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A" sz="1400" kern="1200"/>
            <a:t>1.1. Buscar el libro</a:t>
          </a:r>
        </a:p>
      </dsp:txBody>
      <dsp:txXfrm>
        <a:off x="3523982" y="871864"/>
        <a:ext cx="1227142" cy="613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8A932-1DBE-41F9-AE9C-B442D66FD86D}">
      <dsp:nvSpPr>
        <dsp:cNvPr id="0" name=""/>
        <dsp:cNvSpPr/>
      </dsp:nvSpPr>
      <dsp:spPr>
        <a:xfrm>
          <a:off x="0" y="291293"/>
          <a:ext cx="5913437" cy="16065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354076" rIns="458948" bIns="120904" numCol="1" spcCol="1270" anchor="t" anchorCtr="0">
          <a:noAutofit/>
        </a:bodyPr>
        <a:lstStyle/>
        <a:p>
          <a:pPr marL="171450" lvl="1" indent="-171450" algn="l" defTabSz="755650">
            <a:lnSpc>
              <a:spcPct val="90000"/>
            </a:lnSpc>
            <a:spcBef>
              <a:spcPct val="0"/>
            </a:spcBef>
            <a:spcAft>
              <a:spcPct val="15000"/>
            </a:spcAft>
            <a:buChar char="•"/>
          </a:pPr>
          <a:r>
            <a:rPr lang="es-PA" sz="1700" kern="1200" baseline="0"/>
            <a:t>Escribiendo (para web): existen guías para optimizar contenido basado en como los usuarios leen. Involucra “cortar en pedazos” los contenidos, usando listas enumeradas o con puntos, y colocar la información más importante al inicio de la página.</a:t>
          </a:r>
          <a:endParaRPr lang="en-US" sz="1700" kern="1200"/>
        </a:p>
      </dsp:txBody>
      <dsp:txXfrm>
        <a:off x="0" y="291293"/>
        <a:ext cx="5913437" cy="1606500"/>
      </dsp:txXfrm>
    </dsp:sp>
    <dsp:sp modelId="{8E146052-41D1-40E4-8035-C1531DD5FA94}">
      <dsp:nvSpPr>
        <dsp:cNvPr id="0" name=""/>
        <dsp:cNvSpPr/>
      </dsp:nvSpPr>
      <dsp:spPr>
        <a:xfrm>
          <a:off x="295671" y="40373"/>
          <a:ext cx="4139405" cy="501840"/>
        </a:xfrm>
        <a:prstGeom prst="roundRect">
          <a:avLst/>
        </a:prstGeom>
        <a:gradFill rotWithShape="0">
          <a:gsLst>
            <a:gs pos="0">
              <a:schemeClr val="accent5">
                <a:hueOff val="0"/>
                <a:satOff val="0"/>
                <a:lumOff val="0"/>
                <a:alphaOff val="0"/>
                <a:tint val="54000"/>
                <a:alpha val="100000"/>
                <a:satMod val="105000"/>
                <a:lumMod val="110000"/>
              </a:schemeClr>
            </a:gs>
            <a:gs pos="100000">
              <a:schemeClr val="accent5">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s-PA" sz="1700" kern="1200"/>
            <a:t>Para Contenido</a:t>
          </a:r>
          <a:endParaRPr lang="en-US" sz="1700" kern="1200"/>
        </a:p>
      </dsp:txBody>
      <dsp:txXfrm>
        <a:off x="320169" y="64871"/>
        <a:ext cx="4090409" cy="452844"/>
      </dsp:txXfrm>
    </dsp:sp>
    <dsp:sp modelId="{183243BB-B28C-4297-AB55-B53DC2AD4E60}">
      <dsp:nvSpPr>
        <dsp:cNvPr id="0" name=""/>
        <dsp:cNvSpPr/>
      </dsp:nvSpPr>
      <dsp:spPr>
        <a:xfrm>
          <a:off x="0" y="2240514"/>
          <a:ext cx="5913437" cy="2356200"/>
        </a:xfrm>
        <a:prstGeom prst="rect">
          <a:avLst/>
        </a:prstGeom>
        <a:solidFill>
          <a:schemeClr val="lt1">
            <a:alpha val="90000"/>
            <a:hueOff val="0"/>
            <a:satOff val="0"/>
            <a:lumOff val="0"/>
            <a:alphaOff val="0"/>
          </a:schemeClr>
        </a:solidFill>
        <a:ln w="9525" cap="flat" cmpd="sng" algn="ctr">
          <a:solidFill>
            <a:schemeClr val="accent5">
              <a:hueOff val="-1684631"/>
              <a:satOff val="-7944"/>
              <a:lumOff val="19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354076" rIns="458948" bIns="120904" numCol="1" spcCol="1270" anchor="t" anchorCtr="0">
          <a:noAutofit/>
        </a:bodyPr>
        <a:lstStyle/>
        <a:p>
          <a:pPr marL="171450" lvl="1" indent="-171450" algn="l" defTabSz="755650">
            <a:lnSpc>
              <a:spcPct val="90000"/>
            </a:lnSpc>
            <a:spcBef>
              <a:spcPct val="0"/>
            </a:spcBef>
            <a:spcAft>
              <a:spcPct val="15000"/>
            </a:spcAft>
            <a:buChar char="•"/>
          </a:pPr>
          <a:r>
            <a:rPr lang="es-PA" sz="1700" kern="1200" baseline="0"/>
            <a:t>Evaluación Heurística: método de inspección para evaluar usabilidad. Es realizada por un grupo de expertos que evalúan el sistema basados a una lista establecida de criterios o guías.</a:t>
          </a:r>
          <a:endParaRPr lang="en-US" sz="1700" kern="1200"/>
        </a:p>
        <a:p>
          <a:pPr marL="171450" lvl="1" indent="-171450" algn="l" defTabSz="755650">
            <a:lnSpc>
              <a:spcPct val="90000"/>
            </a:lnSpc>
            <a:spcBef>
              <a:spcPct val="0"/>
            </a:spcBef>
            <a:spcAft>
              <a:spcPct val="15000"/>
            </a:spcAft>
            <a:buChar char="•"/>
          </a:pPr>
          <a:r>
            <a:rPr lang="es-PA" sz="1700" kern="1200" baseline="0"/>
            <a:t>Pruebas de Usabilidad:  sesión uno a uno en donde el usuario final realiza actividades o tareas en el sistema para identificar frustraciones y problemas en la aplicación.</a:t>
          </a:r>
          <a:endParaRPr lang="en-US" sz="1700" kern="1200"/>
        </a:p>
      </dsp:txBody>
      <dsp:txXfrm>
        <a:off x="0" y="2240514"/>
        <a:ext cx="5913437" cy="2356200"/>
      </dsp:txXfrm>
    </dsp:sp>
    <dsp:sp modelId="{89E8B645-C57B-413E-B3F7-AF0411BBAB81}">
      <dsp:nvSpPr>
        <dsp:cNvPr id="0" name=""/>
        <dsp:cNvSpPr/>
      </dsp:nvSpPr>
      <dsp:spPr>
        <a:xfrm>
          <a:off x="295671" y="1989593"/>
          <a:ext cx="4139405" cy="501840"/>
        </a:xfrm>
        <a:prstGeom prst="roundRect">
          <a:avLst/>
        </a:prstGeom>
        <a:gradFill rotWithShape="0">
          <a:gsLst>
            <a:gs pos="0">
              <a:schemeClr val="accent5">
                <a:hueOff val="-1684631"/>
                <a:satOff val="-7944"/>
                <a:lumOff val="1960"/>
                <a:alphaOff val="0"/>
                <a:tint val="54000"/>
                <a:alpha val="100000"/>
                <a:satMod val="105000"/>
                <a:lumMod val="110000"/>
              </a:schemeClr>
            </a:gs>
            <a:gs pos="100000">
              <a:schemeClr val="accent5">
                <a:hueOff val="-1684631"/>
                <a:satOff val="-7944"/>
                <a:lumOff val="196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s-PA" sz="1700" kern="1200"/>
            <a:t>Para Evaluar</a:t>
          </a:r>
          <a:endParaRPr lang="en-US" sz="1700" kern="1200"/>
        </a:p>
      </dsp:txBody>
      <dsp:txXfrm>
        <a:off x="320169" y="2014091"/>
        <a:ext cx="4090409" cy="4528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28BB7-852D-4594-83B6-9F16684AA981}" type="datetimeFigureOut">
              <a:rPr lang="es-PA" smtClean="0"/>
              <a:t>06/04/2020</a:t>
            </a:fld>
            <a:endParaRPr lang="es-P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5EF37-C96F-4E4C-9B9D-0902453F2E6E}" type="slidenum">
              <a:rPr lang="es-PA" smtClean="0"/>
              <a:t>‹Nº›</a:t>
            </a:fld>
            <a:endParaRPr lang="es-PA"/>
          </a:p>
        </p:txBody>
      </p:sp>
    </p:spTree>
    <p:extLst>
      <p:ext uri="{BB962C8B-B14F-4D97-AF65-F5344CB8AC3E}">
        <p14:creationId xmlns:p14="http://schemas.microsoft.com/office/powerpoint/2010/main" val="3739947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A"/>
          </a:p>
        </p:txBody>
      </p:sp>
      <p:sp>
        <p:nvSpPr>
          <p:cNvPr id="4" name="Slide Number Placeholder 3"/>
          <p:cNvSpPr>
            <a:spLocks noGrp="1"/>
          </p:cNvSpPr>
          <p:nvPr>
            <p:ph type="sldNum" sz="quarter" idx="10"/>
          </p:nvPr>
        </p:nvSpPr>
        <p:spPr/>
        <p:txBody>
          <a:bodyPr/>
          <a:lstStyle/>
          <a:p>
            <a:fld id="{B1AB2714-E4D9-4C9C-B10F-5F0E34D58A43}" type="slidenum">
              <a:rPr lang="es-PA" smtClean="0"/>
              <a:pPr/>
              <a:t>4</a:t>
            </a:fld>
            <a:endParaRPr lang="es-PA"/>
          </a:p>
        </p:txBody>
      </p:sp>
    </p:spTree>
    <p:extLst>
      <p:ext uri="{BB962C8B-B14F-4D97-AF65-F5344CB8AC3E}">
        <p14:creationId xmlns:p14="http://schemas.microsoft.com/office/powerpoint/2010/main" val="2255426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45</a:t>
            </a:fld>
            <a:endParaRPr lang="en-US"/>
          </a:p>
        </p:txBody>
      </p:sp>
    </p:spTree>
    <p:extLst>
      <p:ext uri="{BB962C8B-B14F-4D97-AF65-F5344CB8AC3E}">
        <p14:creationId xmlns:p14="http://schemas.microsoft.com/office/powerpoint/2010/main" val="1672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51</a:t>
            </a:fld>
            <a:endParaRPr lang="en-US"/>
          </a:p>
        </p:txBody>
      </p:sp>
    </p:spTree>
    <p:extLst>
      <p:ext uri="{BB962C8B-B14F-4D97-AF65-F5344CB8AC3E}">
        <p14:creationId xmlns:p14="http://schemas.microsoft.com/office/powerpoint/2010/main" val="23376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52</a:t>
            </a:fld>
            <a:endParaRPr lang="en-US"/>
          </a:p>
        </p:txBody>
      </p:sp>
    </p:spTree>
    <p:extLst>
      <p:ext uri="{BB962C8B-B14F-4D97-AF65-F5344CB8AC3E}">
        <p14:creationId xmlns:p14="http://schemas.microsoft.com/office/powerpoint/2010/main" val="294730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A"/>
          </a:p>
        </p:txBody>
      </p:sp>
      <p:sp>
        <p:nvSpPr>
          <p:cNvPr id="4" name="Slide Number Placeholder 3"/>
          <p:cNvSpPr>
            <a:spLocks noGrp="1"/>
          </p:cNvSpPr>
          <p:nvPr>
            <p:ph type="sldNum" sz="quarter" idx="10"/>
          </p:nvPr>
        </p:nvSpPr>
        <p:spPr/>
        <p:txBody>
          <a:bodyPr/>
          <a:lstStyle/>
          <a:p>
            <a:fld id="{B1AB2714-E4D9-4C9C-B10F-5F0E34D58A43}" type="slidenum">
              <a:rPr lang="es-PA" smtClean="0"/>
              <a:pPr/>
              <a:t>6</a:t>
            </a:fld>
            <a:endParaRPr lang="es-PA"/>
          </a:p>
        </p:txBody>
      </p:sp>
    </p:spTree>
    <p:extLst>
      <p:ext uri="{BB962C8B-B14F-4D97-AF65-F5344CB8AC3E}">
        <p14:creationId xmlns:p14="http://schemas.microsoft.com/office/powerpoint/2010/main" val="70828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7</a:t>
            </a:fld>
            <a:endParaRPr lang="en-US"/>
          </a:p>
        </p:txBody>
      </p:sp>
    </p:spTree>
    <p:extLst>
      <p:ext uri="{BB962C8B-B14F-4D97-AF65-F5344CB8AC3E}">
        <p14:creationId xmlns:p14="http://schemas.microsoft.com/office/powerpoint/2010/main" val="93782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8</a:t>
            </a:fld>
            <a:endParaRPr lang="en-US"/>
          </a:p>
        </p:txBody>
      </p:sp>
    </p:spTree>
    <p:extLst>
      <p:ext uri="{BB962C8B-B14F-4D97-AF65-F5344CB8AC3E}">
        <p14:creationId xmlns:p14="http://schemas.microsoft.com/office/powerpoint/2010/main" val="332309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A"/>
          </a:p>
        </p:txBody>
      </p:sp>
      <p:sp>
        <p:nvSpPr>
          <p:cNvPr id="4" name="Slide Number Placeholder 3"/>
          <p:cNvSpPr>
            <a:spLocks noGrp="1"/>
          </p:cNvSpPr>
          <p:nvPr>
            <p:ph type="sldNum" sz="quarter" idx="10"/>
          </p:nvPr>
        </p:nvSpPr>
        <p:spPr/>
        <p:txBody>
          <a:bodyPr/>
          <a:lstStyle/>
          <a:p>
            <a:fld id="{B1AB2714-E4D9-4C9C-B10F-5F0E34D58A43}" type="slidenum">
              <a:rPr lang="es-PA" smtClean="0"/>
              <a:pPr/>
              <a:t>40</a:t>
            </a:fld>
            <a:endParaRPr lang="es-PA"/>
          </a:p>
        </p:txBody>
      </p:sp>
    </p:spTree>
    <p:extLst>
      <p:ext uri="{BB962C8B-B14F-4D97-AF65-F5344CB8AC3E}">
        <p14:creationId xmlns:p14="http://schemas.microsoft.com/office/powerpoint/2010/main" val="347808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41</a:t>
            </a:fld>
            <a:endParaRPr lang="en-US"/>
          </a:p>
        </p:txBody>
      </p:sp>
    </p:spTree>
    <p:extLst>
      <p:ext uri="{BB962C8B-B14F-4D97-AF65-F5344CB8AC3E}">
        <p14:creationId xmlns:p14="http://schemas.microsoft.com/office/powerpoint/2010/main" val="399440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A"/>
          </a:p>
        </p:txBody>
      </p:sp>
      <p:sp>
        <p:nvSpPr>
          <p:cNvPr id="4" name="Slide Number Placeholder 3"/>
          <p:cNvSpPr>
            <a:spLocks noGrp="1"/>
          </p:cNvSpPr>
          <p:nvPr>
            <p:ph type="sldNum" sz="quarter" idx="10"/>
          </p:nvPr>
        </p:nvSpPr>
        <p:spPr/>
        <p:txBody>
          <a:bodyPr/>
          <a:lstStyle/>
          <a:p>
            <a:fld id="{B1AB2714-E4D9-4C9C-B10F-5F0E34D58A43}" type="slidenum">
              <a:rPr lang="es-PA" smtClean="0"/>
              <a:pPr/>
              <a:t>42</a:t>
            </a:fld>
            <a:endParaRPr lang="es-PA"/>
          </a:p>
        </p:txBody>
      </p:sp>
    </p:spTree>
    <p:extLst>
      <p:ext uri="{BB962C8B-B14F-4D97-AF65-F5344CB8AC3E}">
        <p14:creationId xmlns:p14="http://schemas.microsoft.com/office/powerpoint/2010/main" val="352860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FB100F-3024-4F67-8B3E-E3D06A813E3C}" type="slidenum">
              <a:rPr lang="en-US" smtClean="0"/>
              <a:pPr/>
              <a:t>43</a:t>
            </a:fld>
            <a:endParaRPr lang="en-US"/>
          </a:p>
        </p:txBody>
      </p:sp>
    </p:spTree>
    <p:extLst>
      <p:ext uri="{BB962C8B-B14F-4D97-AF65-F5344CB8AC3E}">
        <p14:creationId xmlns:p14="http://schemas.microsoft.com/office/powerpoint/2010/main" val="40497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A"/>
          </a:p>
        </p:txBody>
      </p:sp>
      <p:sp>
        <p:nvSpPr>
          <p:cNvPr id="4" name="Slide Number Placeholder 3"/>
          <p:cNvSpPr>
            <a:spLocks noGrp="1"/>
          </p:cNvSpPr>
          <p:nvPr>
            <p:ph type="sldNum" sz="quarter" idx="10"/>
          </p:nvPr>
        </p:nvSpPr>
        <p:spPr/>
        <p:txBody>
          <a:bodyPr/>
          <a:lstStyle/>
          <a:p>
            <a:fld id="{B1AB2714-E4D9-4C9C-B10F-5F0E34D58A43}" type="slidenum">
              <a:rPr lang="es-PA" smtClean="0"/>
              <a:pPr/>
              <a:t>44</a:t>
            </a:fld>
            <a:endParaRPr lang="es-PA"/>
          </a:p>
        </p:txBody>
      </p:sp>
    </p:spTree>
    <p:extLst>
      <p:ext uri="{BB962C8B-B14F-4D97-AF65-F5344CB8AC3E}">
        <p14:creationId xmlns:p14="http://schemas.microsoft.com/office/powerpoint/2010/main" val="274751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78629C93-714C-48ED-B0C2-AF16BB57D2B8}" type="datetimeFigureOut">
              <a:rPr lang="es-PA" smtClean="0"/>
              <a:t>06/04/2020</a:t>
            </a:fld>
            <a:endParaRPr lang="es-PA"/>
          </a:p>
        </p:txBody>
      </p:sp>
      <p:sp>
        <p:nvSpPr>
          <p:cNvPr id="5" name="Footer Placeholder 4"/>
          <p:cNvSpPr>
            <a:spLocks noGrp="1"/>
          </p:cNvSpPr>
          <p:nvPr>
            <p:ph type="ftr" sz="quarter" idx="11"/>
          </p:nvPr>
        </p:nvSpPr>
        <p:spPr>
          <a:xfrm>
            <a:off x="2416500" y="329307"/>
            <a:ext cx="4973915" cy="309201"/>
          </a:xfrm>
        </p:spPr>
        <p:txBody>
          <a:bodyPr/>
          <a:lstStyle/>
          <a:p>
            <a:endParaRPr lang="es-PA"/>
          </a:p>
        </p:txBody>
      </p:sp>
      <p:sp>
        <p:nvSpPr>
          <p:cNvPr id="6" name="Slide Number Placeholder 5"/>
          <p:cNvSpPr>
            <a:spLocks noGrp="1"/>
          </p:cNvSpPr>
          <p:nvPr>
            <p:ph type="sldNum" sz="quarter" idx="12"/>
          </p:nvPr>
        </p:nvSpPr>
        <p:spPr>
          <a:xfrm>
            <a:off x="1437664" y="798973"/>
            <a:ext cx="811019" cy="503578"/>
          </a:xfrm>
        </p:spPr>
        <p:txBody>
          <a:bodyPr/>
          <a:lstStyle/>
          <a:p>
            <a:fld id="{B2A6EA6E-4695-4F0A-B322-24991B5055B4}" type="slidenum">
              <a:rPr lang="es-PA" smtClean="0"/>
              <a:t>‹Nº›</a:t>
            </a:fld>
            <a:endParaRPr lang="es-P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7129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8629C93-714C-48ED-B0C2-AF16BB57D2B8}" type="datetimeFigureOut">
              <a:rPr lang="es-PA" smtClean="0"/>
              <a:t>06/04/2020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B2A6EA6E-4695-4F0A-B322-24991B5055B4}" type="slidenum">
              <a:rPr lang="es-PA" smtClean="0"/>
              <a:t>‹Nº›</a:t>
            </a:fld>
            <a:endParaRPr lang="es-P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46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8629C93-714C-48ED-B0C2-AF16BB57D2B8}" type="datetimeFigureOut">
              <a:rPr lang="es-PA" smtClean="0"/>
              <a:t>06/04/2020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B2A6EA6E-4695-4F0A-B322-24991B5055B4}" type="slidenum">
              <a:rPr lang="es-PA" smtClean="0"/>
              <a:t>‹Nº›</a:t>
            </a:fld>
            <a:endParaRPr lang="es-P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9501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541216" y="228600"/>
            <a:ext cx="11041184"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09601" y="1885950"/>
            <a:ext cx="5357446" cy="41719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6154616" y="1885951"/>
            <a:ext cx="5359401" cy="20097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6154616" y="4048126"/>
            <a:ext cx="5359401" cy="20097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56D85FAC-5038-4AF6-8331-9B6883A20CBE}" type="slidenum">
              <a:rPr lang="en-US" altLang="es-PA"/>
              <a:pPr/>
              <a:t>‹Nº›</a:t>
            </a:fld>
            <a:endParaRPr lang="en-US" altLang="es-PA"/>
          </a:p>
        </p:txBody>
      </p:sp>
    </p:spTree>
    <p:extLst>
      <p:ext uri="{BB962C8B-B14F-4D97-AF65-F5344CB8AC3E}">
        <p14:creationId xmlns:p14="http://schemas.microsoft.com/office/powerpoint/2010/main" val="347981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8629C93-714C-48ED-B0C2-AF16BB57D2B8}" type="datetimeFigureOut">
              <a:rPr lang="es-PA" smtClean="0"/>
              <a:t>06/04/2020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B2A6EA6E-4695-4F0A-B322-24991B5055B4}" type="slidenum">
              <a:rPr lang="es-PA" smtClean="0"/>
              <a:t>‹Nº›</a:t>
            </a:fld>
            <a:endParaRPr lang="es-P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8539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78629C93-714C-48ED-B0C2-AF16BB57D2B8}" type="datetimeFigureOut">
              <a:rPr lang="es-PA" smtClean="0"/>
              <a:t>06/04/2020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B2A6EA6E-4695-4F0A-B322-24991B5055B4}" type="slidenum">
              <a:rPr lang="es-PA" smtClean="0"/>
              <a:t>‹Nº›</a:t>
            </a:fld>
            <a:endParaRPr lang="es-P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023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78629C93-714C-48ED-B0C2-AF16BB57D2B8}" type="datetimeFigureOut">
              <a:rPr lang="es-PA" smtClean="0"/>
              <a:t>06/04/2020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B2A6EA6E-4695-4F0A-B322-24991B5055B4}" type="slidenum">
              <a:rPr lang="es-PA" smtClean="0"/>
              <a:t>‹Nº›</a:t>
            </a:fld>
            <a:endParaRPr lang="es-P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094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78629C93-714C-48ED-B0C2-AF16BB57D2B8}" type="datetimeFigureOut">
              <a:rPr lang="es-PA" smtClean="0"/>
              <a:t>06/04/2020</a:t>
            </a:fld>
            <a:endParaRPr lang="es-PA"/>
          </a:p>
        </p:txBody>
      </p:sp>
      <p:sp>
        <p:nvSpPr>
          <p:cNvPr id="8" name="Footer Placeholder 7"/>
          <p:cNvSpPr>
            <a:spLocks noGrp="1"/>
          </p:cNvSpPr>
          <p:nvPr>
            <p:ph type="ftr" sz="quarter" idx="11"/>
          </p:nvPr>
        </p:nvSpPr>
        <p:spPr/>
        <p:txBody>
          <a:bodyPr/>
          <a:lstStyle/>
          <a:p>
            <a:endParaRPr lang="es-PA"/>
          </a:p>
        </p:txBody>
      </p:sp>
      <p:sp>
        <p:nvSpPr>
          <p:cNvPr id="9" name="Slide Number Placeholder 8"/>
          <p:cNvSpPr>
            <a:spLocks noGrp="1"/>
          </p:cNvSpPr>
          <p:nvPr>
            <p:ph type="sldNum" sz="quarter" idx="12"/>
          </p:nvPr>
        </p:nvSpPr>
        <p:spPr/>
        <p:txBody>
          <a:bodyPr/>
          <a:lstStyle/>
          <a:p>
            <a:fld id="{B2A6EA6E-4695-4F0A-B322-24991B5055B4}" type="slidenum">
              <a:rPr lang="es-PA" smtClean="0"/>
              <a:t>‹Nº›</a:t>
            </a:fld>
            <a:endParaRPr lang="es-P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844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78629C93-714C-48ED-B0C2-AF16BB57D2B8}" type="datetimeFigureOut">
              <a:rPr lang="es-PA" smtClean="0"/>
              <a:t>06/04/2020</a:t>
            </a:fld>
            <a:endParaRPr lang="es-PA"/>
          </a:p>
        </p:txBody>
      </p:sp>
      <p:sp>
        <p:nvSpPr>
          <p:cNvPr id="4" name="Footer Placeholder 3"/>
          <p:cNvSpPr>
            <a:spLocks noGrp="1"/>
          </p:cNvSpPr>
          <p:nvPr>
            <p:ph type="ftr" sz="quarter" idx="11"/>
          </p:nvPr>
        </p:nvSpPr>
        <p:spPr/>
        <p:txBody>
          <a:bodyPr/>
          <a:lstStyle/>
          <a:p>
            <a:endParaRPr lang="es-PA"/>
          </a:p>
        </p:txBody>
      </p:sp>
      <p:sp>
        <p:nvSpPr>
          <p:cNvPr id="5" name="Slide Number Placeholder 4"/>
          <p:cNvSpPr>
            <a:spLocks noGrp="1"/>
          </p:cNvSpPr>
          <p:nvPr>
            <p:ph type="sldNum" sz="quarter" idx="12"/>
          </p:nvPr>
        </p:nvSpPr>
        <p:spPr/>
        <p:txBody>
          <a:bodyPr/>
          <a:lstStyle/>
          <a:p>
            <a:fld id="{B2A6EA6E-4695-4F0A-B322-24991B5055B4}" type="slidenum">
              <a:rPr lang="es-PA" smtClean="0"/>
              <a:t>‹Nº›</a:t>
            </a:fld>
            <a:endParaRPr lang="es-P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2718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29C93-714C-48ED-B0C2-AF16BB57D2B8}" type="datetimeFigureOut">
              <a:rPr lang="es-PA" smtClean="0"/>
              <a:t>06/04/2020</a:t>
            </a:fld>
            <a:endParaRPr lang="es-PA"/>
          </a:p>
        </p:txBody>
      </p:sp>
      <p:sp>
        <p:nvSpPr>
          <p:cNvPr id="3" name="Footer Placeholder 2"/>
          <p:cNvSpPr>
            <a:spLocks noGrp="1"/>
          </p:cNvSpPr>
          <p:nvPr>
            <p:ph type="ftr" sz="quarter" idx="11"/>
          </p:nvPr>
        </p:nvSpPr>
        <p:spPr/>
        <p:txBody>
          <a:bodyPr/>
          <a:lstStyle/>
          <a:p>
            <a:endParaRPr lang="es-PA"/>
          </a:p>
        </p:txBody>
      </p:sp>
      <p:sp>
        <p:nvSpPr>
          <p:cNvPr id="4" name="Slide Number Placeholder 3"/>
          <p:cNvSpPr>
            <a:spLocks noGrp="1"/>
          </p:cNvSpPr>
          <p:nvPr>
            <p:ph type="sldNum" sz="quarter" idx="12"/>
          </p:nvPr>
        </p:nvSpPr>
        <p:spPr/>
        <p:txBody>
          <a:bodyPr/>
          <a:lstStyle/>
          <a:p>
            <a:fld id="{B2A6EA6E-4695-4F0A-B322-24991B5055B4}" type="slidenum">
              <a:rPr lang="es-PA" smtClean="0"/>
              <a:t>‹Nº›</a:t>
            </a:fld>
            <a:endParaRPr lang="es-PA"/>
          </a:p>
        </p:txBody>
      </p:sp>
    </p:spTree>
    <p:extLst>
      <p:ext uri="{BB962C8B-B14F-4D97-AF65-F5344CB8AC3E}">
        <p14:creationId xmlns:p14="http://schemas.microsoft.com/office/powerpoint/2010/main" val="3388261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78629C93-714C-48ED-B0C2-AF16BB57D2B8}" type="datetimeFigureOut">
              <a:rPr lang="es-PA" smtClean="0"/>
              <a:t>06/04/2020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B2A6EA6E-4695-4F0A-B322-24991B5055B4}" type="slidenum">
              <a:rPr lang="es-PA" smtClean="0"/>
              <a:t>‹Nº›</a:t>
            </a:fld>
            <a:endParaRPr lang="es-P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405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8629C93-714C-48ED-B0C2-AF16BB57D2B8}" type="datetimeFigureOut">
              <a:rPr lang="es-PA" smtClean="0"/>
              <a:t>06/04/2020</a:t>
            </a:fld>
            <a:endParaRPr lang="es-PA"/>
          </a:p>
        </p:txBody>
      </p:sp>
      <p:sp>
        <p:nvSpPr>
          <p:cNvPr id="6" name="Footer Placeholder 5"/>
          <p:cNvSpPr>
            <a:spLocks noGrp="1"/>
          </p:cNvSpPr>
          <p:nvPr>
            <p:ph type="ftr" sz="quarter" idx="11"/>
          </p:nvPr>
        </p:nvSpPr>
        <p:spPr>
          <a:xfrm>
            <a:off x="1447382" y="318640"/>
            <a:ext cx="5541004" cy="320931"/>
          </a:xfrm>
        </p:spPr>
        <p:txBody>
          <a:bodyPr/>
          <a:lstStyle/>
          <a:p>
            <a:endParaRPr lang="es-PA"/>
          </a:p>
        </p:txBody>
      </p:sp>
      <p:sp>
        <p:nvSpPr>
          <p:cNvPr id="7" name="Slide Number Placeholder 6"/>
          <p:cNvSpPr>
            <a:spLocks noGrp="1"/>
          </p:cNvSpPr>
          <p:nvPr>
            <p:ph type="sldNum" sz="quarter" idx="12"/>
          </p:nvPr>
        </p:nvSpPr>
        <p:spPr/>
        <p:txBody>
          <a:bodyPr/>
          <a:lstStyle/>
          <a:p>
            <a:fld id="{B2A6EA6E-4695-4F0A-B322-24991B5055B4}" type="slidenum">
              <a:rPr lang="es-PA" smtClean="0"/>
              <a:t>‹Nº›</a:t>
            </a:fld>
            <a:endParaRPr lang="es-P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415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8629C93-714C-48ED-B0C2-AF16BB57D2B8}" type="datetimeFigureOut">
              <a:rPr lang="es-PA" smtClean="0"/>
              <a:t>06/04/2020</a:t>
            </a:fld>
            <a:endParaRPr lang="es-P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P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A6EA6E-4695-4F0A-B322-24991B5055B4}" type="slidenum">
              <a:rPr lang="es-PA" smtClean="0"/>
              <a:t>‹Nº›</a:t>
            </a:fld>
            <a:endParaRPr lang="es-P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939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osolousabilidad.com/articulos/dcu.htm?utm_source=iNeZha.com&amp;utm_medium=im_robot&amp;utm_campaign=iNezha" TargetMode="External"/><Relationship Id="rId2" Type="http://schemas.openxmlformats.org/officeDocument/2006/relationships/hyperlink" Target="https://www.cs.ucy.ac.cy/courses/EPL435/papers/lucid-overview.pdf" TargetMode="External"/><Relationship Id="rId1" Type="http://schemas.openxmlformats.org/officeDocument/2006/relationships/slideLayout" Target="../slideLayouts/slideLayout2.xml"/><Relationship Id="rId6" Type="http://schemas.openxmlformats.org/officeDocument/2006/relationships/hyperlink" Target="https://www.interaction-design.org/literature/book/the-encyclopedia-of-human-computer-interaction-2nd-ed/contextual-design" TargetMode="External"/><Relationship Id="rId5" Type="http://schemas.openxmlformats.org/officeDocument/2006/relationships/hyperlink" Target="https://pdfs.semanticscholar.org/8136/a8521b24da96ac98803daa25ac57ae60bc3b.pdf" TargetMode="External"/><Relationship Id="rId4" Type="http://schemas.openxmlformats.org/officeDocument/2006/relationships/hyperlink" Target="http://mpiua.invid.udl.ca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piua.invid.udl.cat/perfil-de-usuario-tecnica-personas/" TargetMode="External"/><Relationship Id="rId2" Type="http://schemas.openxmlformats.org/officeDocument/2006/relationships/hyperlink" Target="https://medium.com/@martin_91742/qu%C3%A9-son-y-c%C3%B3mo-crear-personas-gu%C3%ADa-para-todo-lo-que-deseabas-saber-7442eda731f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4.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p:cNvSpPr>
            <a:spLocks noGrp="1"/>
          </p:cNvSpPr>
          <p:nvPr>
            <p:ph type="ctrTitle"/>
          </p:nvPr>
        </p:nvSpPr>
        <p:spPr>
          <a:xfrm>
            <a:off x="1964987" y="802298"/>
            <a:ext cx="9089865" cy="3822329"/>
          </a:xfrm>
        </p:spPr>
        <p:txBody>
          <a:bodyPr>
            <a:normAutofit/>
          </a:bodyPr>
          <a:lstStyle/>
          <a:p>
            <a:r>
              <a:rPr lang="es-PA"/>
              <a:t>Módulo 2: Diseño de interfaz e  Interacción</a:t>
            </a:r>
          </a:p>
        </p:txBody>
      </p:sp>
      <p:cxnSp>
        <p:nvCxnSpPr>
          <p:cNvPr id="42" name="Straight Connector 41">
            <a:extLst>
              <a:ext uri="{FF2B5EF4-FFF2-40B4-BE49-F238E27FC236}">
                <a16:creationId xmlns:a16="http://schemas.microsoft.com/office/drawing/2014/main" id="{7AE5065C-30A9-480A-9E93-74CC149029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4" name="Picture 43">
            <a:extLst>
              <a:ext uri="{FF2B5EF4-FFF2-40B4-BE49-F238E27FC236}">
                <a16:creationId xmlns:a16="http://schemas.microsoft.com/office/drawing/2014/main" id="{2F948680-1810-4961-805C-D0C28E7E93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4144485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3FDF-D74C-4952-A9DE-A4B8796009F7}"/>
              </a:ext>
            </a:extLst>
          </p:cNvPr>
          <p:cNvSpPr>
            <a:spLocks noGrp="1"/>
          </p:cNvSpPr>
          <p:nvPr>
            <p:ph type="title"/>
          </p:nvPr>
        </p:nvSpPr>
        <p:spPr/>
        <p:txBody>
          <a:bodyPr/>
          <a:lstStyle/>
          <a:p>
            <a:r>
              <a:rPr lang="es-PA"/>
              <a:t>DISEÑO CENTRADO EN EL USUARIO: </a:t>
            </a:r>
            <a:br>
              <a:rPr lang="es-PA"/>
            </a:br>
            <a:r>
              <a:rPr lang="es-PA" sz="2800"/>
              <a:t>Otros modelos o FRAMEWORKS</a:t>
            </a:r>
          </a:p>
        </p:txBody>
      </p:sp>
      <p:sp>
        <p:nvSpPr>
          <p:cNvPr id="7" name="Content Placeholder 6">
            <a:extLst>
              <a:ext uri="{FF2B5EF4-FFF2-40B4-BE49-F238E27FC236}">
                <a16:creationId xmlns:a16="http://schemas.microsoft.com/office/drawing/2014/main" id="{B436993C-2778-4472-82F0-4B947E13C914}"/>
              </a:ext>
            </a:extLst>
          </p:cNvPr>
          <p:cNvSpPr>
            <a:spLocks noGrp="1"/>
          </p:cNvSpPr>
          <p:nvPr>
            <p:ph idx="1"/>
          </p:nvPr>
        </p:nvSpPr>
        <p:spPr/>
        <p:txBody>
          <a:bodyPr>
            <a:normAutofit fontScale="70000" lnSpcReduction="20000"/>
          </a:bodyPr>
          <a:lstStyle/>
          <a:p>
            <a:r>
              <a:rPr lang="es-PA" sz="2600">
                <a:solidFill>
                  <a:srgbClr val="C00000"/>
                </a:solidFill>
              </a:rPr>
              <a:t>LUCID (</a:t>
            </a:r>
            <a:r>
              <a:rPr lang="es-PA" sz="2600" err="1">
                <a:solidFill>
                  <a:srgbClr val="C00000"/>
                </a:solidFill>
              </a:rPr>
              <a:t>Cognetis</a:t>
            </a:r>
            <a:r>
              <a:rPr lang="es-PA" sz="2600">
                <a:solidFill>
                  <a:srgbClr val="C00000"/>
                </a:solidFill>
              </a:rPr>
              <a:t> </a:t>
            </a:r>
            <a:r>
              <a:rPr lang="es-PA" sz="2600" err="1">
                <a:solidFill>
                  <a:srgbClr val="C00000"/>
                </a:solidFill>
              </a:rPr>
              <a:t>Corporation</a:t>
            </a:r>
            <a:r>
              <a:rPr lang="es-PA" sz="2600">
                <a:solidFill>
                  <a:srgbClr val="C00000"/>
                </a:solidFill>
              </a:rPr>
              <a:t>): </a:t>
            </a:r>
            <a:r>
              <a:rPr lang="es-PA" err="1"/>
              <a:t>Logical</a:t>
            </a:r>
            <a:r>
              <a:rPr lang="es-PA"/>
              <a:t> </a:t>
            </a:r>
            <a:r>
              <a:rPr lang="es-PA" err="1"/>
              <a:t>User-Centered</a:t>
            </a:r>
            <a:r>
              <a:rPr lang="es-PA"/>
              <a:t> </a:t>
            </a:r>
            <a:r>
              <a:rPr lang="es-PA" err="1"/>
              <a:t>Interaction</a:t>
            </a:r>
            <a:r>
              <a:rPr lang="es-PA"/>
              <a:t> </a:t>
            </a:r>
            <a:r>
              <a:rPr lang="es-PA" err="1"/>
              <a:t>Design</a:t>
            </a:r>
            <a:r>
              <a:rPr lang="es-PA"/>
              <a:t>. (</a:t>
            </a:r>
            <a:r>
              <a:rPr lang="es-PA">
                <a:hlinkClick r:id="rId2"/>
              </a:rPr>
              <a:t>https://www.cs.ucy.ac.cy/courses/EPL435/papers/lucid-overview.pdf</a:t>
            </a:r>
            <a:r>
              <a:rPr lang="es-PA"/>
              <a:t>) </a:t>
            </a:r>
          </a:p>
          <a:p>
            <a:r>
              <a:rPr lang="es-PA" sz="2600">
                <a:solidFill>
                  <a:srgbClr val="C00000"/>
                </a:solidFill>
              </a:rPr>
              <a:t>ISO13407 (1999), revisado por ISO 9241-210:2010:</a:t>
            </a:r>
            <a:r>
              <a:rPr lang="es-PA">
                <a:solidFill>
                  <a:srgbClr val="C00000"/>
                </a:solidFill>
              </a:rPr>
              <a:t> </a:t>
            </a:r>
            <a:r>
              <a:rPr lang="en-US"/>
              <a:t>Ergonomics of human-system interaction — Part 210: Human-</a:t>
            </a:r>
            <a:r>
              <a:rPr lang="en-US" err="1"/>
              <a:t>centred</a:t>
            </a:r>
            <a:r>
              <a:rPr lang="en-US"/>
              <a:t> design for interactive systems. (</a:t>
            </a:r>
            <a:r>
              <a:rPr lang="en-US">
                <a:hlinkClick r:id="rId3"/>
              </a:rPr>
              <a:t>http://www.nosolousabilidad.com/articulos/dcu.htm?utm_source=iNeZha.com&amp;utm_medium=im_robot&amp;utm_campaign=iNezha</a:t>
            </a:r>
            <a:r>
              <a:rPr lang="en-US"/>
              <a:t>) </a:t>
            </a:r>
            <a:endParaRPr lang="es-PA"/>
          </a:p>
          <a:p>
            <a:r>
              <a:rPr lang="es-PA" sz="2600" err="1">
                <a:solidFill>
                  <a:srgbClr val="C00000"/>
                </a:solidFill>
              </a:rPr>
              <a:t>MPIu+a</a:t>
            </a:r>
            <a:r>
              <a:rPr lang="es-PA" sz="2600">
                <a:solidFill>
                  <a:srgbClr val="C00000"/>
                </a:solidFill>
              </a:rPr>
              <a:t> (Granollers): </a:t>
            </a:r>
            <a:r>
              <a:rPr lang="es-PA"/>
              <a:t>Modelo:  de Proceso de la Ingeniería de la usabilidad y de la accesibilidad (</a:t>
            </a:r>
            <a:r>
              <a:rPr lang="es-PA">
                <a:hlinkClick r:id="rId4"/>
              </a:rPr>
              <a:t>http://mpiua.invid.udl.cat/</a:t>
            </a:r>
            <a:r>
              <a:rPr lang="es-PA"/>
              <a:t>). </a:t>
            </a:r>
          </a:p>
          <a:p>
            <a:r>
              <a:rPr lang="en-US" sz="2600">
                <a:solidFill>
                  <a:srgbClr val="C00000"/>
                </a:solidFill>
              </a:rPr>
              <a:t>WSDM (De Troyer)</a:t>
            </a:r>
            <a:r>
              <a:rPr lang="en-US" sz="2600"/>
              <a:t>: </a:t>
            </a:r>
            <a:r>
              <a:rPr lang="es-PA"/>
              <a:t>Web </a:t>
            </a:r>
            <a:r>
              <a:rPr lang="es-PA" err="1"/>
              <a:t>Site</a:t>
            </a:r>
            <a:r>
              <a:rPr lang="es-PA"/>
              <a:t> </a:t>
            </a:r>
            <a:r>
              <a:rPr lang="es-PA" err="1"/>
              <a:t>Design</a:t>
            </a:r>
            <a:r>
              <a:rPr lang="es-PA"/>
              <a:t> </a:t>
            </a:r>
            <a:r>
              <a:rPr lang="es-PA" err="1"/>
              <a:t>Method</a:t>
            </a:r>
            <a:r>
              <a:rPr lang="es-PA"/>
              <a:t>. (</a:t>
            </a:r>
            <a:r>
              <a:rPr lang="es-PA">
                <a:hlinkClick r:id="rId5"/>
              </a:rPr>
              <a:t>https://pdfs.semanticscholar.org/8136/a8521b24da96ac98803daa25ac57ae60bc3b.pdf</a:t>
            </a:r>
            <a:r>
              <a:rPr lang="es-PA"/>
              <a:t>)</a:t>
            </a:r>
          </a:p>
          <a:p>
            <a:r>
              <a:rPr lang="es-PA" sz="2600">
                <a:solidFill>
                  <a:srgbClr val="C00000"/>
                </a:solidFill>
              </a:rPr>
              <a:t>Diseño Contextual (HOLTZBLATT y BEYER)</a:t>
            </a:r>
            <a:r>
              <a:rPr lang="es-PA" sz="2600"/>
              <a:t>: </a:t>
            </a:r>
            <a:r>
              <a:rPr lang="es-PA"/>
              <a:t>(</a:t>
            </a:r>
            <a:r>
              <a:rPr lang="es-PA">
                <a:hlinkClick r:id="rId6"/>
              </a:rPr>
              <a:t>https://www.interaction-design.org/literature/book/the-encyclopedia-of-human-computer-interaction-2nd-ed/contextual-design</a:t>
            </a:r>
            <a:r>
              <a:rPr lang="es-PA"/>
              <a:t>) </a:t>
            </a:r>
          </a:p>
          <a:p>
            <a:endParaRPr lang="es-PA"/>
          </a:p>
        </p:txBody>
      </p:sp>
    </p:spTree>
    <p:extLst>
      <p:ext uri="{BB962C8B-B14F-4D97-AF65-F5344CB8AC3E}">
        <p14:creationId xmlns:p14="http://schemas.microsoft.com/office/powerpoint/2010/main" val="1138333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F1C993-A88B-4EF1-851E-F57F3E6F1FE5}"/>
              </a:ext>
            </a:extLst>
          </p:cNvPr>
          <p:cNvSpPr>
            <a:spLocks noGrp="1"/>
          </p:cNvSpPr>
          <p:nvPr>
            <p:ph type="title"/>
          </p:nvPr>
        </p:nvSpPr>
        <p:spPr/>
        <p:txBody>
          <a:bodyPr/>
          <a:lstStyle/>
          <a:p>
            <a:r>
              <a:rPr lang="es-PA"/>
              <a:t>IDENTIFICACIÓN DE NECESIDADES Y </a:t>
            </a:r>
            <a:r>
              <a:rPr lang="es-PA" err="1"/>
              <a:t>RequerImientos</a:t>
            </a:r>
            <a:endParaRPr lang="es-PA"/>
          </a:p>
        </p:txBody>
      </p:sp>
      <p:sp>
        <p:nvSpPr>
          <p:cNvPr id="6" name="Text Placeholder 5">
            <a:extLst>
              <a:ext uri="{FF2B5EF4-FFF2-40B4-BE49-F238E27FC236}">
                <a16:creationId xmlns:a16="http://schemas.microsoft.com/office/drawing/2014/main" id="{1309B907-4CE5-41FD-B854-41EBEDE3D21E}"/>
              </a:ext>
            </a:extLst>
          </p:cNvPr>
          <p:cNvSpPr>
            <a:spLocks noGrp="1"/>
          </p:cNvSpPr>
          <p:nvPr>
            <p:ph type="body" idx="1"/>
          </p:nvPr>
        </p:nvSpPr>
        <p:spPr>
          <a:xfrm>
            <a:off x="1454239" y="3806195"/>
            <a:ext cx="8630446" cy="2289805"/>
          </a:xfrm>
        </p:spPr>
        <p:txBody>
          <a:bodyPr>
            <a:normAutofit/>
          </a:bodyPr>
          <a:lstStyle/>
          <a:p>
            <a:r>
              <a:rPr lang="es-PA"/>
              <a:t>¿Cuál es el área o dominio de la aplicación a desarrollar?</a:t>
            </a:r>
          </a:p>
          <a:p>
            <a:r>
              <a:rPr lang="es-PA"/>
              <a:t>¿Quiénes son los usuarios?</a:t>
            </a:r>
          </a:p>
          <a:p>
            <a:r>
              <a:rPr lang="es-PA"/>
              <a:t>¿Qué requieren hacer con el sistema?</a:t>
            </a:r>
          </a:p>
          <a:p>
            <a:r>
              <a:rPr lang="es-PA"/>
              <a:t>¿Dónde será utilizado el sistema?</a:t>
            </a:r>
          </a:p>
        </p:txBody>
      </p:sp>
    </p:spTree>
    <p:extLst>
      <p:ext uri="{BB962C8B-B14F-4D97-AF65-F5344CB8AC3E}">
        <p14:creationId xmlns:p14="http://schemas.microsoft.com/office/powerpoint/2010/main" val="41110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11D0-CD13-4D8F-963B-2FCD0AAEE24E}"/>
              </a:ext>
            </a:extLst>
          </p:cNvPr>
          <p:cNvSpPr>
            <a:spLocks noGrp="1"/>
          </p:cNvSpPr>
          <p:nvPr>
            <p:ph type="title"/>
          </p:nvPr>
        </p:nvSpPr>
        <p:spPr/>
        <p:txBody>
          <a:bodyPr/>
          <a:lstStyle/>
          <a:p>
            <a:r>
              <a:rPr lang="es-PA"/>
              <a:t>Técnicas</a:t>
            </a:r>
          </a:p>
        </p:txBody>
      </p:sp>
      <p:sp>
        <p:nvSpPr>
          <p:cNvPr id="3" name="Content Placeholder 2">
            <a:extLst>
              <a:ext uri="{FF2B5EF4-FFF2-40B4-BE49-F238E27FC236}">
                <a16:creationId xmlns:a16="http://schemas.microsoft.com/office/drawing/2014/main" id="{65F2818D-400B-498C-BBFB-E280B82B3E3B}"/>
              </a:ext>
            </a:extLst>
          </p:cNvPr>
          <p:cNvSpPr>
            <a:spLocks noGrp="1"/>
          </p:cNvSpPr>
          <p:nvPr>
            <p:ph sz="half" idx="1"/>
          </p:nvPr>
        </p:nvSpPr>
        <p:spPr/>
        <p:txBody>
          <a:bodyPr>
            <a:normAutofit fontScale="62500" lnSpcReduction="20000"/>
          </a:bodyPr>
          <a:lstStyle/>
          <a:p>
            <a:r>
              <a:rPr lang="es-PA" sz="2800" b="1"/>
              <a:t>Observación</a:t>
            </a:r>
          </a:p>
          <a:p>
            <a:pPr lvl="1"/>
            <a:r>
              <a:rPr lang="es-PA"/>
              <a:t>Observación directa</a:t>
            </a:r>
          </a:p>
          <a:p>
            <a:pPr lvl="2"/>
            <a:r>
              <a:rPr lang="es-PA"/>
              <a:t>Método económico</a:t>
            </a:r>
          </a:p>
          <a:p>
            <a:pPr lvl="2"/>
            <a:r>
              <a:rPr lang="es-PA"/>
              <a:t>Puede considerarse intrusiva. </a:t>
            </a:r>
          </a:p>
          <a:p>
            <a:pPr lvl="1"/>
            <a:r>
              <a:rPr lang="es-PA"/>
              <a:t>Observación indirecta (video, o grabación de pantalla)</a:t>
            </a:r>
          </a:p>
          <a:p>
            <a:pPr lvl="2"/>
            <a:r>
              <a:rPr lang="es-PA"/>
              <a:t>Consume tiempo su revisión y la cantidad de información a colectar puede ser abrumadora.</a:t>
            </a:r>
          </a:p>
          <a:p>
            <a:r>
              <a:rPr lang="es-PA" sz="3100" b="1"/>
              <a:t>Entrevistas</a:t>
            </a:r>
          </a:p>
          <a:p>
            <a:pPr lvl="1"/>
            <a:r>
              <a:rPr lang="es-PA"/>
              <a:t>Estructuradas</a:t>
            </a:r>
          </a:p>
          <a:p>
            <a:pPr lvl="2"/>
            <a:r>
              <a:rPr lang="es-PA"/>
              <a:t>Preguntas definidas previamente</a:t>
            </a:r>
          </a:p>
          <a:p>
            <a:pPr lvl="1"/>
            <a:r>
              <a:rPr lang="es-PA"/>
              <a:t>No estructuradas</a:t>
            </a:r>
          </a:p>
          <a:p>
            <a:pPr lvl="2"/>
            <a:r>
              <a:rPr lang="es-PA"/>
              <a:t>Fluye con la conversación </a:t>
            </a:r>
          </a:p>
          <a:p>
            <a:pPr lvl="2"/>
            <a:r>
              <a:rPr lang="es-PA"/>
              <a:t>Funcionan muy bien en el proceso de diseño inicial </a:t>
            </a:r>
          </a:p>
        </p:txBody>
      </p:sp>
      <p:sp>
        <p:nvSpPr>
          <p:cNvPr id="4" name="Content Placeholder 3">
            <a:extLst>
              <a:ext uri="{FF2B5EF4-FFF2-40B4-BE49-F238E27FC236}">
                <a16:creationId xmlns:a16="http://schemas.microsoft.com/office/drawing/2014/main" id="{0EE8C3E5-0EE7-40B7-9860-8826B3FFE8CC}"/>
              </a:ext>
            </a:extLst>
          </p:cNvPr>
          <p:cNvSpPr>
            <a:spLocks noGrp="1"/>
          </p:cNvSpPr>
          <p:nvPr>
            <p:ph sz="half" idx="2"/>
          </p:nvPr>
        </p:nvSpPr>
        <p:spPr/>
        <p:txBody>
          <a:bodyPr>
            <a:normAutofit fontScale="62500" lnSpcReduction="20000"/>
          </a:bodyPr>
          <a:lstStyle/>
          <a:p>
            <a:r>
              <a:rPr lang="es-PA" sz="2600" b="1"/>
              <a:t>Cuestionarios / Encuestas</a:t>
            </a:r>
          </a:p>
          <a:p>
            <a:pPr lvl="1"/>
            <a:r>
              <a:rPr lang="es-PA" sz="2100"/>
              <a:t>Preguntas cerradas (sí /no / no sé)</a:t>
            </a:r>
          </a:p>
          <a:p>
            <a:pPr lvl="1"/>
            <a:r>
              <a:rPr lang="es-PA" sz="2100"/>
              <a:t>Escalas con diferenciales semánticas (Ej.: Likert: fácil, muy fácil, ni fácil ni difícil, difícil, muy difícil) </a:t>
            </a:r>
          </a:p>
          <a:p>
            <a:pPr lvl="1"/>
            <a:r>
              <a:rPr lang="es-PA" sz="2100"/>
              <a:t>Preguntas abiertas (qué, cómo, cuáles)</a:t>
            </a:r>
          </a:p>
          <a:p>
            <a:endParaRPr lang="es-PA"/>
          </a:p>
        </p:txBody>
      </p:sp>
    </p:spTree>
    <p:extLst>
      <p:ext uri="{BB962C8B-B14F-4D97-AF65-F5344CB8AC3E}">
        <p14:creationId xmlns:p14="http://schemas.microsoft.com/office/powerpoint/2010/main" val="527079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9B03-032F-417B-BD14-3D4CBF093E16}"/>
              </a:ext>
            </a:extLst>
          </p:cNvPr>
          <p:cNvSpPr>
            <a:spLocks noGrp="1"/>
          </p:cNvSpPr>
          <p:nvPr>
            <p:ph type="title"/>
          </p:nvPr>
        </p:nvSpPr>
        <p:spPr/>
        <p:txBody>
          <a:bodyPr/>
          <a:lstStyle/>
          <a:p>
            <a:r>
              <a:rPr lang="es-PA"/>
              <a:t>Ejemplo Preguntas cerradas</a:t>
            </a:r>
          </a:p>
        </p:txBody>
      </p:sp>
      <p:pic>
        <p:nvPicPr>
          <p:cNvPr id="6" name="Picture 5">
            <a:extLst>
              <a:ext uri="{FF2B5EF4-FFF2-40B4-BE49-F238E27FC236}">
                <a16:creationId xmlns:a16="http://schemas.microsoft.com/office/drawing/2014/main" id="{804CFAB4-91E5-463D-A179-D84363976872}"/>
              </a:ext>
            </a:extLst>
          </p:cNvPr>
          <p:cNvPicPr>
            <a:picLocks noChangeAspect="1"/>
          </p:cNvPicPr>
          <p:nvPr/>
        </p:nvPicPr>
        <p:blipFill rotWithShape="1">
          <a:blip r:embed="rId2"/>
          <a:srcRect l="11887" t="19651" r="57812" b="63174"/>
          <a:stretch/>
        </p:blipFill>
        <p:spPr>
          <a:xfrm>
            <a:off x="591683" y="2078608"/>
            <a:ext cx="6395857" cy="2038224"/>
          </a:xfrm>
          <a:prstGeom prst="rect">
            <a:avLst/>
          </a:prstGeom>
        </p:spPr>
      </p:pic>
      <p:pic>
        <p:nvPicPr>
          <p:cNvPr id="7" name="Picture 6">
            <a:extLst>
              <a:ext uri="{FF2B5EF4-FFF2-40B4-BE49-F238E27FC236}">
                <a16:creationId xmlns:a16="http://schemas.microsoft.com/office/drawing/2014/main" id="{B0FD6D71-2A40-4ABB-B0D9-6E392C8F7A49}"/>
              </a:ext>
            </a:extLst>
          </p:cNvPr>
          <p:cNvPicPr>
            <a:picLocks noChangeAspect="1"/>
          </p:cNvPicPr>
          <p:nvPr/>
        </p:nvPicPr>
        <p:blipFill rotWithShape="1">
          <a:blip r:embed="rId2"/>
          <a:srcRect l="11887" t="51054" r="60922" b="33492"/>
          <a:stretch/>
        </p:blipFill>
        <p:spPr>
          <a:xfrm>
            <a:off x="5668928" y="3974695"/>
            <a:ext cx="6378532" cy="2038224"/>
          </a:xfrm>
          <a:prstGeom prst="rect">
            <a:avLst/>
          </a:prstGeom>
        </p:spPr>
      </p:pic>
    </p:spTree>
    <p:extLst>
      <p:ext uri="{BB962C8B-B14F-4D97-AF65-F5344CB8AC3E}">
        <p14:creationId xmlns:p14="http://schemas.microsoft.com/office/powerpoint/2010/main" val="4273868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72EC-A2EE-45E0-93C0-1B6CF045E400}"/>
              </a:ext>
            </a:extLst>
          </p:cNvPr>
          <p:cNvSpPr>
            <a:spLocks noGrp="1"/>
          </p:cNvSpPr>
          <p:nvPr>
            <p:ph type="title"/>
          </p:nvPr>
        </p:nvSpPr>
        <p:spPr/>
        <p:txBody>
          <a:bodyPr/>
          <a:lstStyle/>
          <a:p>
            <a:r>
              <a:rPr lang="es-PA"/>
              <a:t>Recolección de información</a:t>
            </a:r>
            <a:br>
              <a:rPr lang="es-PA"/>
            </a:br>
            <a:r>
              <a:rPr lang="es-PA" sz="2400"/>
              <a:t>(Observación)</a:t>
            </a:r>
            <a:endParaRPr lang="es-PA"/>
          </a:p>
        </p:txBody>
      </p:sp>
      <p:sp>
        <p:nvSpPr>
          <p:cNvPr id="3" name="Content Placeholder 2">
            <a:extLst>
              <a:ext uri="{FF2B5EF4-FFF2-40B4-BE49-F238E27FC236}">
                <a16:creationId xmlns:a16="http://schemas.microsoft.com/office/drawing/2014/main" id="{A15A4FAB-DEB8-4DBA-9B1B-BCFA63721D33}"/>
              </a:ext>
            </a:extLst>
          </p:cNvPr>
          <p:cNvSpPr>
            <a:spLocks noGrp="1"/>
          </p:cNvSpPr>
          <p:nvPr>
            <p:ph sz="half" idx="1"/>
          </p:nvPr>
        </p:nvSpPr>
        <p:spPr/>
        <p:txBody>
          <a:bodyPr>
            <a:noAutofit/>
          </a:bodyPr>
          <a:lstStyle/>
          <a:p>
            <a:r>
              <a:rPr lang="es-PA" sz="1400"/>
              <a:t>Dominio:</a:t>
            </a:r>
          </a:p>
          <a:p>
            <a:pPr lvl="1"/>
            <a:r>
              <a:rPr lang="es-PA" sz="1400"/>
              <a:t>¿algún área de especialidad?</a:t>
            </a:r>
          </a:p>
          <a:p>
            <a:pPr lvl="1"/>
            <a:r>
              <a:rPr lang="es-PA" sz="1400"/>
              <a:t>¿requiere algún nivel específico de conocimientos en sistemas computacionales?</a:t>
            </a:r>
          </a:p>
          <a:p>
            <a:r>
              <a:rPr lang="es-PA" sz="1400"/>
              <a:t>Usuarios:</a:t>
            </a:r>
          </a:p>
          <a:p>
            <a:pPr lvl="1"/>
            <a:r>
              <a:rPr lang="es-PA" sz="1400"/>
              <a:t>¿quiénes son?</a:t>
            </a:r>
          </a:p>
          <a:p>
            <a:pPr lvl="1"/>
            <a:r>
              <a:rPr lang="es-PA" sz="1400"/>
              <a:t>Defina sus usuarios principales y secundarios</a:t>
            </a:r>
          </a:p>
          <a:p>
            <a:r>
              <a:rPr lang="es-PA" sz="1400"/>
              <a:t>Características de sus usuarios:</a:t>
            </a:r>
          </a:p>
          <a:p>
            <a:pPr lvl="1"/>
            <a:r>
              <a:rPr lang="es-PA" sz="1400"/>
              <a:t>Edad, sexo, cultura, habilidades físicas, discapacidades, educación, experiencia en computadoras, motivación, actitud, satisfacción, hobbies.</a:t>
            </a:r>
          </a:p>
        </p:txBody>
      </p:sp>
      <p:sp>
        <p:nvSpPr>
          <p:cNvPr id="7" name="Content Placeholder 6">
            <a:extLst>
              <a:ext uri="{FF2B5EF4-FFF2-40B4-BE49-F238E27FC236}">
                <a16:creationId xmlns:a16="http://schemas.microsoft.com/office/drawing/2014/main" id="{6E8DAA0D-9C0A-4F89-B12F-73F11838674D}"/>
              </a:ext>
            </a:extLst>
          </p:cNvPr>
          <p:cNvSpPr>
            <a:spLocks noGrp="1"/>
          </p:cNvSpPr>
          <p:nvPr>
            <p:ph sz="half" idx="2"/>
          </p:nvPr>
        </p:nvSpPr>
        <p:spPr/>
        <p:txBody>
          <a:bodyPr>
            <a:normAutofit lnSpcReduction="10000"/>
          </a:bodyPr>
          <a:lstStyle/>
          <a:p>
            <a:r>
              <a:rPr lang="es-PA" sz="1400"/>
              <a:t>Características de las tareas</a:t>
            </a:r>
          </a:p>
          <a:p>
            <a:pPr lvl="1"/>
            <a:r>
              <a:rPr lang="es-PA" sz="1400"/>
              <a:t>¿son fáciles? ¿son complejas? ¿variables? ¿repetitivas? ¿frecuentes o poco frecuentes? ¿son críticas? ¿son individuales o requieren colaboración?</a:t>
            </a:r>
          </a:p>
          <a:p>
            <a:r>
              <a:rPr lang="es-PA" sz="1400"/>
              <a:t>Ambiente físico</a:t>
            </a:r>
          </a:p>
          <a:p>
            <a:pPr lvl="1"/>
            <a:r>
              <a:rPr lang="es-PA" sz="1400"/>
              <a:t>Ruido, estrés, confortable, sucio, polvo, calor, luz, ventilación, muebles, espacio de trabajo, oficinas individuales, áreas abiertas, distribución del equipo, peligroso.</a:t>
            </a:r>
          </a:p>
          <a:p>
            <a:r>
              <a:rPr lang="es-PA" sz="1400"/>
              <a:t>Ambiente social</a:t>
            </a:r>
          </a:p>
          <a:p>
            <a:pPr lvl="1"/>
            <a:r>
              <a:rPr lang="es-PA" sz="1400"/>
              <a:t>Presión laboral, trabajo individual o colaborativo, oficinas individuales, áreas abiertas.</a:t>
            </a:r>
          </a:p>
          <a:p>
            <a:endParaRPr lang="es-PA"/>
          </a:p>
        </p:txBody>
      </p:sp>
    </p:spTree>
    <p:extLst>
      <p:ext uri="{BB962C8B-B14F-4D97-AF65-F5344CB8AC3E}">
        <p14:creationId xmlns:p14="http://schemas.microsoft.com/office/powerpoint/2010/main" val="162172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8C7C-140C-43D6-8938-EFCFBC411543}"/>
              </a:ext>
            </a:extLst>
          </p:cNvPr>
          <p:cNvSpPr>
            <a:spLocks noGrp="1"/>
          </p:cNvSpPr>
          <p:nvPr>
            <p:ph type="title"/>
          </p:nvPr>
        </p:nvSpPr>
        <p:spPr/>
        <p:txBody>
          <a:bodyPr/>
          <a:lstStyle/>
          <a:p>
            <a:r>
              <a:rPr lang="es-PA"/>
              <a:t>Recolección de información</a:t>
            </a:r>
            <a:br>
              <a:rPr lang="es-PA"/>
            </a:br>
            <a:r>
              <a:rPr lang="es-PA" sz="2400"/>
              <a:t>(Observación)</a:t>
            </a:r>
            <a:endParaRPr lang="es-PA"/>
          </a:p>
        </p:txBody>
      </p:sp>
      <p:sp>
        <p:nvSpPr>
          <p:cNvPr id="4" name="Content Placeholder 3">
            <a:extLst>
              <a:ext uri="{FF2B5EF4-FFF2-40B4-BE49-F238E27FC236}">
                <a16:creationId xmlns:a16="http://schemas.microsoft.com/office/drawing/2014/main" id="{71AE60CD-9C26-4476-9A3C-212C3A3D06A0}"/>
              </a:ext>
            </a:extLst>
          </p:cNvPr>
          <p:cNvSpPr>
            <a:spLocks noGrp="1"/>
          </p:cNvSpPr>
          <p:nvPr>
            <p:ph sz="half" idx="2"/>
          </p:nvPr>
        </p:nvSpPr>
        <p:spPr/>
        <p:txBody>
          <a:bodyPr>
            <a:normAutofit fontScale="85000" lnSpcReduction="10000"/>
          </a:bodyPr>
          <a:lstStyle/>
          <a:p>
            <a:r>
              <a:rPr lang="es-PA"/>
              <a:t>Aspectos cuantitativos de usabilidad</a:t>
            </a:r>
          </a:p>
          <a:p>
            <a:pPr lvl="1"/>
            <a:r>
              <a:rPr lang="es-PA"/>
              <a:t>Metas medibles (métricas de usabilidad)</a:t>
            </a:r>
          </a:p>
          <a:p>
            <a:r>
              <a:rPr lang="es-PA"/>
              <a:t>Restricciones</a:t>
            </a:r>
          </a:p>
          <a:p>
            <a:pPr lvl="1"/>
            <a:r>
              <a:rPr lang="es-PA"/>
              <a:t>Costos, tiempos, presupuesto, tecnología (hardware y software)</a:t>
            </a:r>
          </a:p>
          <a:p>
            <a:endParaRPr lang="es-PA"/>
          </a:p>
        </p:txBody>
      </p:sp>
      <p:sp>
        <p:nvSpPr>
          <p:cNvPr id="5" name="Content Placeholder 3">
            <a:extLst>
              <a:ext uri="{FF2B5EF4-FFF2-40B4-BE49-F238E27FC236}">
                <a16:creationId xmlns:a16="http://schemas.microsoft.com/office/drawing/2014/main" id="{54153549-59C6-48C5-A875-E3E3125BB795}"/>
              </a:ext>
            </a:extLst>
          </p:cNvPr>
          <p:cNvSpPr>
            <a:spLocks noGrp="1"/>
          </p:cNvSpPr>
          <p:nvPr>
            <p:ph sz="half" idx="1"/>
          </p:nvPr>
        </p:nvSpPr>
        <p:spPr/>
        <p:txBody>
          <a:bodyPr>
            <a:normAutofit fontScale="85000" lnSpcReduction="10000"/>
          </a:bodyPr>
          <a:lstStyle/>
          <a:p>
            <a:r>
              <a:rPr lang="es-PA"/>
              <a:t>Ambiente organizacional</a:t>
            </a:r>
          </a:p>
          <a:p>
            <a:pPr lvl="1"/>
            <a:r>
              <a:rPr lang="es-PA"/>
              <a:t>Misión y objetivos organizacionales, actitud organizacional hacia la TI, políticas organizacionales, diseño del trabajo, roles.</a:t>
            </a:r>
          </a:p>
          <a:p>
            <a:r>
              <a:rPr lang="es-PA"/>
              <a:t>Ambiente de soporte al usuario</a:t>
            </a:r>
          </a:p>
          <a:p>
            <a:pPr lvl="1"/>
            <a:r>
              <a:rPr lang="es-PA"/>
              <a:t>Disponibilidad para entrenamientos, disponibilidad de expertos, disponibilidad de manuales o ayuda en línea.</a:t>
            </a:r>
          </a:p>
          <a:p>
            <a:r>
              <a:rPr lang="es-PA"/>
              <a:t>Aspectos cualitativos de usabilidad</a:t>
            </a:r>
          </a:p>
          <a:p>
            <a:pPr lvl="1"/>
            <a:r>
              <a:rPr lang="es-PA"/>
              <a:t>Generales, metas no cuantificables (fácil de aprender /adaptarse), interface intuitiva</a:t>
            </a:r>
          </a:p>
          <a:p>
            <a:endParaRPr lang="es-PA"/>
          </a:p>
          <a:p>
            <a:pPr lvl="1"/>
            <a:endParaRPr lang="es-PA"/>
          </a:p>
          <a:p>
            <a:pPr lvl="1"/>
            <a:endParaRPr lang="es-PA"/>
          </a:p>
          <a:p>
            <a:pPr marL="457200" lvl="1" indent="0">
              <a:buNone/>
            </a:pPr>
            <a:endParaRPr lang="es-PA"/>
          </a:p>
        </p:txBody>
      </p:sp>
    </p:spTree>
    <p:extLst>
      <p:ext uri="{BB962C8B-B14F-4D97-AF65-F5344CB8AC3E}">
        <p14:creationId xmlns:p14="http://schemas.microsoft.com/office/powerpoint/2010/main" val="103587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26D7-7AD5-49D9-8E7F-9FE298A4D4E6}"/>
              </a:ext>
            </a:extLst>
          </p:cNvPr>
          <p:cNvSpPr>
            <a:spLocks noGrp="1"/>
          </p:cNvSpPr>
          <p:nvPr>
            <p:ph type="title"/>
          </p:nvPr>
        </p:nvSpPr>
        <p:spPr/>
        <p:txBody>
          <a:bodyPr/>
          <a:lstStyle/>
          <a:p>
            <a:r>
              <a:rPr lang="es-PA"/>
              <a:t>Usuarios</a:t>
            </a:r>
            <a:br>
              <a:rPr lang="es-PA"/>
            </a:br>
            <a:r>
              <a:rPr lang="es-PA" sz="2400"/>
              <a:t>¿Quiénes son?</a:t>
            </a:r>
            <a:endParaRPr lang="es-PA"/>
          </a:p>
        </p:txBody>
      </p:sp>
      <p:sp>
        <p:nvSpPr>
          <p:cNvPr id="5" name="Marcador de texto 4"/>
          <p:cNvSpPr>
            <a:spLocks noGrp="1"/>
          </p:cNvSpPr>
          <p:nvPr>
            <p:ph type="body" idx="1"/>
          </p:nvPr>
        </p:nvSpPr>
        <p:spPr/>
        <p:txBody>
          <a:bodyPr/>
          <a:lstStyle/>
          <a:p>
            <a:r>
              <a:rPr lang="es-PA"/>
              <a:t>Usuarios primarios</a:t>
            </a:r>
          </a:p>
        </p:txBody>
      </p:sp>
      <p:sp>
        <p:nvSpPr>
          <p:cNvPr id="3" name="Content Placeholder 2">
            <a:extLst>
              <a:ext uri="{FF2B5EF4-FFF2-40B4-BE49-F238E27FC236}">
                <a16:creationId xmlns:a16="http://schemas.microsoft.com/office/drawing/2014/main" id="{3705D720-9A2E-4344-8B53-ED195B285C80}"/>
              </a:ext>
            </a:extLst>
          </p:cNvPr>
          <p:cNvSpPr>
            <a:spLocks noGrp="1"/>
          </p:cNvSpPr>
          <p:nvPr>
            <p:ph sz="half" idx="2"/>
          </p:nvPr>
        </p:nvSpPr>
        <p:spPr/>
        <p:txBody>
          <a:bodyPr>
            <a:normAutofit/>
          </a:bodyPr>
          <a:lstStyle/>
          <a:p>
            <a:r>
              <a:rPr lang="es-PA"/>
              <a:t>Características relevantes: edad, sexo, habilidades físicas, discapacidades, educación, conocimiento en TI, motivación, aspectos culturales.</a:t>
            </a:r>
          </a:p>
          <a:p>
            <a:r>
              <a:rPr lang="es-PA"/>
              <a:t>Usuarios secundarios: no son directamente afectados por el sistema. </a:t>
            </a:r>
          </a:p>
          <a:p>
            <a:endParaRPr lang="es-PA"/>
          </a:p>
        </p:txBody>
      </p:sp>
      <p:sp>
        <p:nvSpPr>
          <p:cNvPr id="6" name="Marcador de texto 5"/>
          <p:cNvSpPr>
            <a:spLocks noGrp="1"/>
          </p:cNvSpPr>
          <p:nvPr>
            <p:ph type="body" sz="quarter" idx="3"/>
          </p:nvPr>
        </p:nvSpPr>
        <p:spPr/>
        <p:txBody>
          <a:bodyPr/>
          <a:lstStyle/>
          <a:p>
            <a:r>
              <a:rPr lang="es-PA"/>
              <a:t>Ejemplo de perfil de Cliente de un ATM (Stone, </a:t>
            </a:r>
            <a:r>
              <a:rPr lang="es-PA" err="1"/>
              <a:t>Jarret</a:t>
            </a:r>
            <a:r>
              <a:rPr lang="es-PA"/>
              <a:t>, et. Al)</a:t>
            </a:r>
          </a:p>
        </p:txBody>
      </p:sp>
      <p:pic>
        <p:nvPicPr>
          <p:cNvPr id="8" name="Imagen 7"/>
          <p:cNvPicPr>
            <a:picLocks noChangeAspect="1"/>
          </p:cNvPicPr>
          <p:nvPr/>
        </p:nvPicPr>
        <p:blipFill rotWithShape="1">
          <a:blip r:embed="rId2">
            <a:duotone>
              <a:prstClr val="black"/>
              <a:schemeClr val="bg1">
                <a:tint val="45000"/>
                <a:satMod val="400000"/>
              </a:schemeClr>
            </a:duotone>
          </a:blip>
          <a:srcRect l="1636" t="7762" r="974" b="2177"/>
          <a:stretch/>
        </p:blipFill>
        <p:spPr>
          <a:xfrm>
            <a:off x="6412362" y="2821492"/>
            <a:ext cx="4514718" cy="3196371"/>
          </a:xfrm>
          <a:prstGeom prst="rect">
            <a:avLst/>
          </a:prstGeom>
        </p:spPr>
      </p:pic>
    </p:spTree>
    <p:extLst>
      <p:ext uri="{BB962C8B-B14F-4D97-AF65-F5344CB8AC3E}">
        <p14:creationId xmlns:p14="http://schemas.microsoft.com/office/powerpoint/2010/main" val="332859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8833" t="9001" r="12876" b="44597"/>
          <a:stretch/>
        </p:blipFill>
        <p:spPr>
          <a:xfrm>
            <a:off x="0" y="0"/>
            <a:ext cx="5973803" cy="4371102"/>
          </a:xfrm>
          <a:prstGeom prst="rect">
            <a:avLst/>
          </a:prstGeom>
        </p:spPr>
      </p:pic>
      <p:pic>
        <p:nvPicPr>
          <p:cNvPr id="3" name="Imagen 2">
            <a:extLst>
              <a:ext uri="{FF2B5EF4-FFF2-40B4-BE49-F238E27FC236}">
                <a16:creationId xmlns:a16="http://schemas.microsoft.com/office/drawing/2014/main" id="{1822ACDA-2247-418D-9148-AD7FF32D4A74}"/>
              </a:ext>
            </a:extLst>
          </p:cNvPr>
          <p:cNvPicPr>
            <a:picLocks noChangeAspect="1"/>
          </p:cNvPicPr>
          <p:nvPr/>
        </p:nvPicPr>
        <p:blipFill rotWithShape="1">
          <a:blip r:embed="rId2"/>
          <a:srcRect l="9555" t="54866" r="12669" b="9926"/>
          <a:stretch/>
        </p:blipFill>
        <p:spPr>
          <a:xfrm>
            <a:off x="5973804" y="3206457"/>
            <a:ext cx="6207048" cy="3464414"/>
          </a:xfrm>
          <a:prstGeom prst="rect">
            <a:avLst/>
          </a:prstGeom>
        </p:spPr>
      </p:pic>
      <p:sp>
        <p:nvSpPr>
          <p:cNvPr id="4" name="Título 3">
            <a:extLst>
              <a:ext uri="{FF2B5EF4-FFF2-40B4-BE49-F238E27FC236}">
                <a16:creationId xmlns:a16="http://schemas.microsoft.com/office/drawing/2014/main" id="{4637AE4D-B835-4863-A409-5CEF9C8149F9}"/>
              </a:ext>
            </a:extLst>
          </p:cNvPr>
          <p:cNvSpPr>
            <a:spLocks noGrp="1"/>
          </p:cNvSpPr>
          <p:nvPr>
            <p:ph type="title"/>
          </p:nvPr>
        </p:nvSpPr>
        <p:spPr>
          <a:xfrm>
            <a:off x="6096000" y="804519"/>
            <a:ext cx="5576888" cy="1049235"/>
          </a:xfrm>
        </p:spPr>
        <p:txBody>
          <a:bodyPr>
            <a:normAutofit/>
          </a:bodyPr>
          <a:lstStyle/>
          <a:p>
            <a:r>
              <a:rPr lang="es-PA"/>
              <a:t>Ejemplo: Perfil de usuario de atm por grupos </a:t>
            </a:r>
          </a:p>
        </p:txBody>
      </p:sp>
    </p:spTree>
    <p:extLst>
      <p:ext uri="{BB962C8B-B14F-4D97-AF65-F5344CB8AC3E}">
        <p14:creationId xmlns:p14="http://schemas.microsoft.com/office/powerpoint/2010/main" val="1711317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1557017-1051-4147-A658-543EA003FE56}"/>
              </a:ext>
            </a:extLst>
          </p:cNvPr>
          <p:cNvSpPr>
            <a:spLocks noGrp="1"/>
          </p:cNvSpPr>
          <p:nvPr>
            <p:ph type="title"/>
          </p:nvPr>
        </p:nvSpPr>
        <p:spPr/>
        <p:txBody>
          <a:bodyPr/>
          <a:lstStyle/>
          <a:p>
            <a:r>
              <a:rPr lang="es-PA"/>
              <a:t>Entendiendo al usuario Desde el punto de vista de la GUI</a:t>
            </a:r>
          </a:p>
        </p:txBody>
      </p:sp>
      <p:sp>
        <p:nvSpPr>
          <p:cNvPr id="5" name="Marcador de contenido 4">
            <a:extLst>
              <a:ext uri="{FF2B5EF4-FFF2-40B4-BE49-F238E27FC236}">
                <a16:creationId xmlns:a16="http://schemas.microsoft.com/office/drawing/2014/main" id="{6FF7B6C3-C30B-42DE-8721-EF1AB8E0C532}"/>
              </a:ext>
            </a:extLst>
          </p:cNvPr>
          <p:cNvSpPr>
            <a:spLocks noGrp="1"/>
          </p:cNvSpPr>
          <p:nvPr>
            <p:ph idx="1"/>
          </p:nvPr>
        </p:nvSpPr>
        <p:spPr>
          <a:xfrm>
            <a:off x="1451580" y="2015732"/>
            <a:ext cx="4903306" cy="4037749"/>
          </a:xfrm>
        </p:spPr>
        <p:txBody>
          <a:bodyPr>
            <a:normAutofit fontScale="92500" lnSpcReduction="20000"/>
          </a:bodyPr>
          <a:lstStyle/>
          <a:p>
            <a:r>
              <a:rPr lang="es-PA"/>
              <a:t>Niños: </a:t>
            </a:r>
          </a:p>
          <a:p>
            <a:pPr lvl="1"/>
            <a:r>
              <a:rPr lang="es-PA"/>
              <a:t>Desarrollo de habilidades y destrezas en proceso de aprendizaje, Interacción natural: tacto, manos, Corto tiempo de atención.</a:t>
            </a:r>
          </a:p>
          <a:p>
            <a:r>
              <a:rPr lang="es-PA"/>
              <a:t>Adultos:</a:t>
            </a:r>
          </a:p>
          <a:p>
            <a:pPr lvl="1"/>
            <a:r>
              <a:rPr lang="es-PA"/>
              <a:t>Poco tiempo disponible, Necesidades específicas, habilidades y destrezas desarrolladas, familiarizado con la tecnología.</a:t>
            </a:r>
          </a:p>
          <a:p>
            <a:r>
              <a:rPr lang="es-PA"/>
              <a:t>Adultos mayores:</a:t>
            </a:r>
          </a:p>
          <a:p>
            <a:pPr lvl="1"/>
            <a:r>
              <a:rPr lang="es-PA"/>
              <a:t>Mayo tiempo disponible, requieren un tiempo para familiarizarse con la tecnología, limitaciones motoras y visuales.</a:t>
            </a:r>
          </a:p>
          <a:p>
            <a:pPr lvl="1"/>
            <a:endParaRPr lang="es-PA"/>
          </a:p>
        </p:txBody>
      </p:sp>
      <p:pic>
        <p:nvPicPr>
          <p:cNvPr id="4" name="Imagen 3">
            <a:extLst>
              <a:ext uri="{FF2B5EF4-FFF2-40B4-BE49-F238E27FC236}">
                <a16:creationId xmlns:a16="http://schemas.microsoft.com/office/drawing/2014/main" id="{85BD37FB-5493-4F1E-A04D-6E8E608E7493}"/>
              </a:ext>
            </a:extLst>
          </p:cNvPr>
          <p:cNvPicPr>
            <a:picLocks noChangeAspect="1"/>
          </p:cNvPicPr>
          <p:nvPr/>
        </p:nvPicPr>
        <p:blipFill rotWithShape="1">
          <a:blip r:embed="rId2"/>
          <a:srcRect l="1066" t="1350" r="1066"/>
          <a:stretch/>
        </p:blipFill>
        <p:spPr>
          <a:xfrm>
            <a:off x="6414051" y="2027582"/>
            <a:ext cx="4903305" cy="4265957"/>
          </a:xfrm>
          <a:prstGeom prst="rect">
            <a:avLst/>
          </a:prstGeom>
        </p:spPr>
      </p:pic>
    </p:spTree>
    <p:extLst>
      <p:ext uri="{BB962C8B-B14F-4D97-AF65-F5344CB8AC3E}">
        <p14:creationId xmlns:p14="http://schemas.microsoft.com/office/powerpoint/2010/main" val="1572161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FA692-6961-496B-B88F-98EF279521AA}"/>
              </a:ext>
            </a:extLst>
          </p:cNvPr>
          <p:cNvSpPr>
            <a:spLocks noGrp="1"/>
          </p:cNvSpPr>
          <p:nvPr>
            <p:ph type="title"/>
          </p:nvPr>
        </p:nvSpPr>
        <p:spPr/>
        <p:txBody>
          <a:bodyPr/>
          <a:lstStyle/>
          <a:p>
            <a:r>
              <a:rPr lang="es-PA"/>
              <a:t>Personas</a:t>
            </a:r>
          </a:p>
        </p:txBody>
      </p:sp>
      <p:sp>
        <p:nvSpPr>
          <p:cNvPr id="3" name="Marcador de contenido 2">
            <a:extLst>
              <a:ext uri="{FF2B5EF4-FFF2-40B4-BE49-F238E27FC236}">
                <a16:creationId xmlns:a16="http://schemas.microsoft.com/office/drawing/2014/main" id="{F9588BE3-E0C1-4570-B92A-A175D0C28126}"/>
              </a:ext>
            </a:extLst>
          </p:cNvPr>
          <p:cNvSpPr>
            <a:spLocks noGrp="1"/>
          </p:cNvSpPr>
          <p:nvPr>
            <p:ph sz="half" idx="1"/>
          </p:nvPr>
        </p:nvSpPr>
        <p:spPr/>
        <p:txBody>
          <a:bodyPr>
            <a:normAutofit fontScale="92500"/>
          </a:bodyPr>
          <a:lstStyle/>
          <a:p>
            <a:r>
              <a:rPr lang="es-PA"/>
              <a:t>Definido por Alan Cooper en su libro </a:t>
            </a:r>
            <a:r>
              <a:rPr lang="es-PA" err="1"/>
              <a:t>The</a:t>
            </a:r>
            <a:r>
              <a:rPr lang="es-PA"/>
              <a:t> </a:t>
            </a:r>
            <a:r>
              <a:rPr lang="es-PA" err="1"/>
              <a:t>Inmantes</a:t>
            </a:r>
            <a:r>
              <a:rPr lang="es-PA"/>
              <a:t> are Running </a:t>
            </a:r>
            <a:r>
              <a:rPr lang="es-PA" err="1"/>
              <a:t>the</a:t>
            </a:r>
            <a:r>
              <a:rPr lang="es-PA"/>
              <a:t> </a:t>
            </a:r>
            <a:r>
              <a:rPr lang="es-PA" err="1"/>
              <a:t>Asylum</a:t>
            </a:r>
            <a:r>
              <a:rPr lang="es-PA"/>
              <a:t> (1998).</a:t>
            </a:r>
          </a:p>
          <a:p>
            <a:r>
              <a:rPr lang="es-PA"/>
              <a:t>Es una descripción precisa de un usuario, y lo que él o ella desea del sistema.</a:t>
            </a:r>
          </a:p>
          <a:p>
            <a:r>
              <a:rPr lang="es-PA"/>
              <a:t>Debe llevar nombre, para que al referirse a un usuario, se mencione a su nombre y no “usuario”.</a:t>
            </a:r>
          </a:p>
          <a:p>
            <a:r>
              <a:rPr lang="es-PA"/>
              <a:t>Se recomienda ponerle una imagen.</a:t>
            </a:r>
          </a:p>
        </p:txBody>
      </p:sp>
      <p:sp>
        <p:nvSpPr>
          <p:cNvPr id="4" name="Marcador de contenido 3">
            <a:extLst>
              <a:ext uri="{FF2B5EF4-FFF2-40B4-BE49-F238E27FC236}">
                <a16:creationId xmlns:a16="http://schemas.microsoft.com/office/drawing/2014/main" id="{732828B8-6361-49A3-B023-B2A4C07E8920}"/>
              </a:ext>
            </a:extLst>
          </p:cNvPr>
          <p:cNvSpPr>
            <a:spLocks noGrp="1"/>
          </p:cNvSpPr>
          <p:nvPr>
            <p:ph sz="half" idx="2"/>
          </p:nvPr>
        </p:nvSpPr>
        <p:spPr/>
        <p:txBody>
          <a:bodyPr>
            <a:normAutofit fontScale="92500"/>
          </a:bodyPr>
          <a:lstStyle/>
          <a:p>
            <a:r>
              <a:rPr lang="es-PA"/>
              <a:t>REFERENCIAS: </a:t>
            </a:r>
            <a:r>
              <a:rPr lang="es-PA">
                <a:hlinkClick r:id="rId2"/>
              </a:rPr>
              <a:t>https://medium.com/@martin_91742/qu%C3%A9-son-y-c%C3%B3mo-crear-personas-gu%C3%ADa-para-todo-lo-que-deseabas-saber-7442eda731f0</a:t>
            </a:r>
            <a:endParaRPr lang="es-PA"/>
          </a:p>
          <a:p>
            <a:r>
              <a:rPr lang="es-PA">
                <a:hlinkClick r:id="rId3"/>
              </a:rPr>
              <a:t>https://mpiua.invid.udl.cat/perfil-de-usuario-tecnica-personas/</a:t>
            </a:r>
            <a:endParaRPr lang="es-PA"/>
          </a:p>
          <a:p>
            <a:pPr marL="0" indent="0">
              <a:buNone/>
            </a:pPr>
            <a:endParaRPr lang="es-PA"/>
          </a:p>
        </p:txBody>
      </p:sp>
    </p:spTree>
    <p:extLst>
      <p:ext uri="{BB962C8B-B14F-4D97-AF65-F5344CB8AC3E}">
        <p14:creationId xmlns:p14="http://schemas.microsoft.com/office/powerpoint/2010/main" val="242015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 name="Imagen 1">
            <a:extLst>
              <a:ext uri="{FF2B5EF4-FFF2-40B4-BE49-F238E27FC236}">
                <a16:creationId xmlns:a16="http://schemas.microsoft.com/office/drawing/2014/main" id="{81721A40-B896-4DD7-B077-23DC98B2EA69}"/>
              </a:ext>
            </a:extLst>
          </p:cNvPr>
          <p:cNvPicPr>
            <a:picLocks noChangeAspect="1"/>
          </p:cNvPicPr>
          <p:nvPr/>
        </p:nvPicPr>
        <p:blipFill rotWithShape="1">
          <a:blip r:embed="rId3"/>
          <a:srcRect l="9091" b="23389"/>
          <a:stretch/>
        </p:blipFill>
        <p:spPr>
          <a:xfrm>
            <a:off x="2" y="10"/>
            <a:ext cx="12191695" cy="6857990"/>
          </a:xfrm>
          <a:prstGeom prst="rect">
            <a:avLst/>
          </a:prstGeom>
        </p:spPr>
      </p:pic>
      <p:sp>
        <p:nvSpPr>
          <p:cNvPr id="19" name="Rectangle 1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ítulo 4"/>
          <p:cNvSpPr>
            <a:spLocks noGrp="1"/>
          </p:cNvSpPr>
          <p:nvPr>
            <p:ph type="title"/>
          </p:nvPr>
        </p:nvSpPr>
        <p:spPr>
          <a:xfrm>
            <a:off x="4065511" y="3236470"/>
            <a:ext cx="6832500" cy="1252601"/>
          </a:xfrm>
        </p:spPr>
        <p:txBody>
          <a:bodyPr vert="horz" lIns="91440" tIns="45720" rIns="91440" bIns="0" rtlCol="0" anchor="b">
            <a:normAutofit/>
          </a:bodyPr>
          <a:lstStyle/>
          <a:p>
            <a:r>
              <a:rPr lang="en-US" sz="4100">
                <a:solidFill>
                  <a:srgbClr val="FFFFFE"/>
                </a:solidFill>
              </a:rPr>
              <a:t>Diseño centrado en el usuario</a:t>
            </a:r>
          </a:p>
        </p:txBody>
      </p:sp>
      <p:sp>
        <p:nvSpPr>
          <p:cNvPr id="6" name="Marcador de texto 5"/>
          <p:cNvSpPr>
            <a:spLocks noGrp="1"/>
          </p:cNvSpPr>
          <p:nvPr>
            <p:ph type="body" idx="1"/>
          </p:nvPr>
        </p:nvSpPr>
        <p:spPr>
          <a:xfrm>
            <a:off x="4065511" y="4669144"/>
            <a:ext cx="6832499" cy="716529"/>
          </a:xfrm>
        </p:spPr>
        <p:txBody>
          <a:bodyPr vert="horz" lIns="91440" tIns="91440" rIns="91440" bIns="91440" rtlCol="0">
            <a:normAutofit fontScale="77500" lnSpcReduction="20000"/>
          </a:bodyPr>
          <a:lstStyle/>
          <a:p>
            <a:r>
              <a:rPr lang="es-PA" sz="1600">
                <a:solidFill>
                  <a:schemeClr val="bg1"/>
                </a:solidFill>
              </a:rPr>
              <a:t>Metodología</a:t>
            </a:r>
          </a:p>
          <a:p>
            <a:r>
              <a:rPr lang="es-PA" sz="1600">
                <a:solidFill>
                  <a:schemeClr val="bg1"/>
                </a:solidFill>
              </a:rPr>
              <a:t>Cap. 3: </a:t>
            </a:r>
            <a:r>
              <a:rPr lang="es-PA" sz="1600" err="1">
                <a:solidFill>
                  <a:schemeClr val="bg1"/>
                </a:solidFill>
              </a:rPr>
              <a:t>Ebook</a:t>
            </a:r>
            <a:r>
              <a:rPr lang="es-PA" sz="1600">
                <a:solidFill>
                  <a:schemeClr val="bg1"/>
                </a:solidFill>
              </a:rPr>
              <a:t> de </a:t>
            </a:r>
            <a:r>
              <a:rPr lang="es-PA" sz="1600" err="1">
                <a:solidFill>
                  <a:schemeClr val="bg1"/>
                </a:solidFill>
              </a:rPr>
              <a:t>Verdine</a:t>
            </a:r>
            <a:r>
              <a:rPr lang="es-PA" sz="1600">
                <a:solidFill>
                  <a:schemeClr val="bg1"/>
                </a:solidFill>
              </a:rPr>
              <a:t> y Campbell.</a:t>
            </a:r>
            <a:r>
              <a:rPr lang="es-PA" sz="1600"/>
              <a:t>	</a:t>
            </a:r>
          </a:p>
          <a:p>
            <a:endParaRPr lang="en-US" sz="1600" cap="all">
              <a:solidFill>
                <a:srgbClr val="FFFFFE"/>
              </a:solidFill>
            </a:endParaRPr>
          </a:p>
        </p:txBody>
      </p:sp>
      <p:cxnSp>
        <p:nvCxnSpPr>
          <p:cNvPr id="21" name="Straight Connector 2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14E2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19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951A15-E477-4512-8F2D-E298C6E07AE2}"/>
              </a:ext>
            </a:extLst>
          </p:cNvPr>
          <p:cNvPicPr>
            <a:picLocks noChangeAspect="1"/>
          </p:cNvPicPr>
          <p:nvPr/>
        </p:nvPicPr>
        <p:blipFill rotWithShape="1">
          <a:blip r:embed="rId2"/>
          <a:srcRect l="13025" r="13158"/>
          <a:stretch/>
        </p:blipFill>
        <p:spPr>
          <a:xfrm>
            <a:off x="3342281" y="0"/>
            <a:ext cx="8999621" cy="6854653"/>
          </a:xfrm>
          <a:prstGeom prst="rect">
            <a:avLst/>
          </a:prstGeom>
        </p:spPr>
      </p:pic>
      <p:sp>
        <p:nvSpPr>
          <p:cNvPr id="5" name="Título 4">
            <a:extLst>
              <a:ext uri="{FF2B5EF4-FFF2-40B4-BE49-F238E27FC236}">
                <a16:creationId xmlns:a16="http://schemas.microsoft.com/office/drawing/2014/main" id="{7010398E-8922-4F62-B9F5-ADF5B8BDEC3F}"/>
              </a:ext>
            </a:extLst>
          </p:cNvPr>
          <p:cNvSpPr>
            <a:spLocks noGrp="1"/>
          </p:cNvSpPr>
          <p:nvPr>
            <p:ph type="title"/>
          </p:nvPr>
        </p:nvSpPr>
        <p:spPr>
          <a:xfrm>
            <a:off x="73071" y="798974"/>
            <a:ext cx="3273099" cy="2247117"/>
          </a:xfrm>
        </p:spPr>
        <p:txBody>
          <a:bodyPr/>
          <a:lstStyle/>
          <a:p>
            <a:r>
              <a:rPr lang="es-PA"/>
              <a:t>Ejemplo de persona</a:t>
            </a:r>
          </a:p>
        </p:txBody>
      </p:sp>
      <p:sp>
        <p:nvSpPr>
          <p:cNvPr id="7" name="Marcador de texto 6">
            <a:extLst>
              <a:ext uri="{FF2B5EF4-FFF2-40B4-BE49-F238E27FC236}">
                <a16:creationId xmlns:a16="http://schemas.microsoft.com/office/drawing/2014/main" id="{3543E3F1-01E4-4958-A3FA-F4DC561C28E1}"/>
              </a:ext>
            </a:extLst>
          </p:cNvPr>
          <p:cNvSpPr>
            <a:spLocks noGrp="1"/>
          </p:cNvSpPr>
          <p:nvPr>
            <p:ph type="body" sz="half" idx="2"/>
          </p:nvPr>
        </p:nvSpPr>
        <p:spPr>
          <a:xfrm>
            <a:off x="114888" y="3277272"/>
            <a:ext cx="3275013" cy="2248181"/>
          </a:xfrm>
        </p:spPr>
        <p:txBody>
          <a:bodyPr/>
          <a:lstStyle/>
          <a:p>
            <a:r>
              <a:rPr lang="es-PA"/>
              <a:t>Uso de cuenta bancaria</a:t>
            </a:r>
          </a:p>
        </p:txBody>
      </p:sp>
    </p:spTree>
    <p:extLst>
      <p:ext uri="{BB962C8B-B14F-4D97-AF65-F5344CB8AC3E}">
        <p14:creationId xmlns:p14="http://schemas.microsoft.com/office/powerpoint/2010/main" val="305435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01" name="Picture 7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02" name="Straight Connector 7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03" name="Straight Connector 7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098" name="Picture 2" descr="Image result for analisis de tareas">
            <a:extLst>
              <a:ext uri="{FF2B5EF4-FFF2-40B4-BE49-F238E27FC236}">
                <a16:creationId xmlns:a16="http://schemas.microsoft.com/office/drawing/2014/main" id="{C917BA34-44DE-4ABC-B5D3-28B74659D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54" r="2304" b="1"/>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4" name="Rectangle 78">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C10EFB83-3B08-4713-83F3-FF800CE460C9}"/>
              </a:ext>
            </a:extLst>
          </p:cNvPr>
          <p:cNvSpPr>
            <a:spLocks noGrp="1"/>
          </p:cNvSpPr>
          <p:nvPr>
            <p:ph type="title"/>
          </p:nvPr>
        </p:nvSpPr>
        <p:spPr>
          <a:xfrm>
            <a:off x="1300526" y="3236470"/>
            <a:ext cx="6829044" cy="1252601"/>
          </a:xfrm>
        </p:spPr>
        <p:txBody>
          <a:bodyPr vert="horz" lIns="91440" tIns="45720" rIns="91440" bIns="0" rtlCol="0" anchor="b">
            <a:normAutofit/>
          </a:bodyPr>
          <a:lstStyle/>
          <a:p>
            <a:pPr algn="r"/>
            <a:r>
              <a:rPr lang="en-US" sz="4400">
                <a:solidFill>
                  <a:srgbClr val="FFFFFE"/>
                </a:solidFill>
              </a:rPr>
              <a:t>Análisis de tareas</a:t>
            </a:r>
          </a:p>
        </p:txBody>
      </p:sp>
      <p:sp>
        <p:nvSpPr>
          <p:cNvPr id="6" name="Marcador de texto 5">
            <a:extLst>
              <a:ext uri="{FF2B5EF4-FFF2-40B4-BE49-F238E27FC236}">
                <a16:creationId xmlns:a16="http://schemas.microsoft.com/office/drawing/2014/main" id="{2F856055-E346-4B86-A14A-A3C276A8C7A0}"/>
              </a:ext>
            </a:extLst>
          </p:cNvPr>
          <p:cNvSpPr>
            <a:spLocks noGrp="1"/>
          </p:cNvSpPr>
          <p:nvPr>
            <p:ph type="body" idx="1"/>
          </p:nvPr>
        </p:nvSpPr>
        <p:spPr>
          <a:xfrm>
            <a:off x="1300525" y="4669144"/>
            <a:ext cx="6829043" cy="716529"/>
          </a:xfrm>
        </p:spPr>
        <p:txBody>
          <a:bodyPr vert="horz" lIns="91440" tIns="91440" rIns="91440" bIns="91440" rtlCol="0">
            <a:normAutofit/>
          </a:bodyPr>
          <a:lstStyle/>
          <a:p>
            <a:pPr algn="r">
              <a:lnSpc>
                <a:spcPct val="110000"/>
              </a:lnSpc>
            </a:pPr>
            <a:r>
              <a:rPr lang="en-US" sz="1600" cap="all">
                <a:solidFill>
                  <a:srgbClr val="FFFFFE"/>
                </a:solidFill>
              </a:rPr>
              <a:t>Lectura: Como mejorar sus diseños UX con el Análisis de Tareas</a:t>
            </a:r>
          </a:p>
        </p:txBody>
      </p:sp>
      <p:cxnSp>
        <p:nvCxnSpPr>
          <p:cNvPr id="4105" name="Straight Connector 80">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F4A72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875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7572BF5-5D17-41DB-97AB-F68C69AD836B}"/>
              </a:ext>
            </a:extLst>
          </p:cNvPr>
          <p:cNvSpPr>
            <a:spLocks noGrp="1"/>
          </p:cNvSpPr>
          <p:nvPr>
            <p:ph type="title"/>
          </p:nvPr>
        </p:nvSpPr>
        <p:spPr/>
        <p:txBody>
          <a:bodyPr/>
          <a:lstStyle/>
          <a:p>
            <a:r>
              <a:rPr lang="es-PA"/>
              <a:t>ANÁLISIS DE </a:t>
            </a:r>
            <a:r>
              <a:rPr lang="es-PA" err="1"/>
              <a:t>tAREAS</a:t>
            </a:r>
            <a:endParaRPr lang="es-PA"/>
          </a:p>
        </p:txBody>
      </p:sp>
      <p:sp>
        <p:nvSpPr>
          <p:cNvPr id="8" name="Marcador de contenido 7">
            <a:extLst>
              <a:ext uri="{FF2B5EF4-FFF2-40B4-BE49-F238E27FC236}">
                <a16:creationId xmlns:a16="http://schemas.microsoft.com/office/drawing/2014/main" id="{CB8834F3-C5C3-4153-9141-CF21C1C23728}"/>
              </a:ext>
            </a:extLst>
          </p:cNvPr>
          <p:cNvSpPr>
            <a:spLocks noGrp="1"/>
          </p:cNvSpPr>
          <p:nvPr>
            <p:ph idx="1"/>
          </p:nvPr>
        </p:nvSpPr>
        <p:spPr>
          <a:xfrm>
            <a:off x="1451579" y="2015732"/>
            <a:ext cx="9603275" cy="4037749"/>
          </a:xfrm>
        </p:spPr>
        <p:txBody>
          <a:bodyPr>
            <a:normAutofit lnSpcReduction="10000"/>
          </a:bodyPr>
          <a:lstStyle/>
          <a:p>
            <a:r>
              <a:rPr lang="es-PA" sz="2800"/>
              <a:t>Permiten entender las metas que busca lograr el usuario con el sistema.</a:t>
            </a:r>
          </a:p>
          <a:p>
            <a:r>
              <a:rPr lang="es-PA" sz="2800"/>
              <a:t>Una misma meta puede conllevar acciones en diferente orden:</a:t>
            </a:r>
          </a:p>
          <a:p>
            <a:pPr marL="457200" lvl="1" indent="0">
              <a:buNone/>
            </a:pPr>
            <a:r>
              <a:rPr lang="es-PA" b="1">
                <a:solidFill>
                  <a:srgbClr val="FF0000"/>
                </a:solidFill>
              </a:rPr>
              <a:t>María envía una carta	</a:t>
            </a:r>
            <a:r>
              <a:rPr lang="es-PA"/>
              <a:t>	</a:t>
            </a:r>
            <a:r>
              <a:rPr lang="es-PA">
                <a:solidFill>
                  <a:srgbClr val="FF0000"/>
                </a:solidFill>
              </a:rPr>
              <a:t>Brenda envía una carta</a:t>
            </a:r>
          </a:p>
          <a:p>
            <a:pPr marL="457200" lvl="1" indent="0">
              <a:buNone/>
            </a:pPr>
            <a:r>
              <a:rPr lang="es-PA"/>
              <a:t>-Escribe la carta			-Busca el sobre</a:t>
            </a:r>
          </a:p>
          <a:p>
            <a:pPr marL="457200" lvl="1" indent="0">
              <a:buNone/>
            </a:pPr>
            <a:r>
              <a:rPr lang="es-PA"/>
              <a:t>-Busca el sobre			-Escribe la dirección en el sobre</a:t>
            </a:r>
          </a:p>
          <a:p>
            <a:pPr marL="457200" lvl="1" indent="0">
              <a:buNone/>
            </a:pPr>
            <a:r>
              <a:rPr lang="es-PA"/>
              <a:t>-Escribe la dirección en el sobre		-Escribe la carta</a:t>
            </a:r>
          </a:p>
          <a:p>
            <a:pPr marL="457200" lvl="1" indent="0">
              <a:buNone/>
            </a:pPr>
            <a:r>
              <a:rPr lang="es-PA"/>
              <a:t>-Pone la estampilla al sobre		-Guarda la carta en el sobre</a:t>
            </a:r>
          </a:p>
          <a:p>
            <a:pPr marL="457200" lvl="1" indent="0">
              <a:buNone/>
            </a:pPr>
            <a:r>
              <a:rPr lang="es-PA"/>
              <a:t>-Guarda la carta en el sobre		-Pone la estampilla en el sobre</a:t>
            </a:r>
          </a:p>
        </p:txBody>
      </p:sp>
    </p:spTree>
    <p:extLst>
      <p:ext uri="{BB962C8B-B14F-4D97-AF65-F5344CB8AC3E}">
        <p14:creationId xmlns:p14="http://schemas.microsoft.com/office/powerpoint/2010/main" val="3846101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2C952-2E12-4687-9895-5163D378033D}"/>
              </a:ext>
            </a:extLst>
          </p:cNvPr>
          <p:cNvSpPr>
            <a:spLocks noGrp="1"/>
          </p:cNvSpPr>
          <p:nvPr>
            <p:ph type="title"/>
          </p:nvPr>
        </p:nvSpPr>
        <p:spPr/>
        <p:txBody>
          <a:bodyPr/>
          <a:lstStyle/>
          <a:p>
            <a:r>
              <a:rPr lang="es-PA"/>
              <a:t>Análisis de tareas</a:t>
            </a:r>
          </a:p>
        </p:txBody>
      </p:sp>
      <p:sp>
        <p:nvSpPr>
          <p:cNvPr id="3" name="Marcador de contenido 2">
            <a:extLst>
              <a:ext uri="{FF2B5EF4-FFF2-40B4-BE49-F238E27FC236}">
                <a16:creationId xmlns:a16="http://schemas.microsoft.com/office/drawing/2014/main" id="{A78BF80D-1D16-48F2-9C96-8CA6FB46C8DE}"/>
              </a:ext>
            </a:extLst>
          </p:cNvPr>
          <p:cNvSpPr>
            <a:spLocks noGrp="1"/>
          </p:cNvSpPr>
          <p:nvPr>
            <p:ph sz="half" idx="1"/>
          </p:nvPr>
        </p:nvSpPr>
        <p:spPr/>
        <p:txBody>
          <a:bodyPr>
            <a:normAutofit fontScale="85000" lnSpcReduction="20000"/>
          </a:bodyPr>
          <a:lstStyle/>
          <a:p>
            <a:pPr algn="just"/>
            <a:r>
              <a:rPr lang="es-PA"/>
              <a:t>En organizaciones, algunas tareas conllevan varios usuarios, por lo que es necesario elaborar un análisis de flujo de trabajo: quién hace qué, y quién necesita esta información dentro de la organización. </a:t>
            </a:r>
          </a:p>
          <a:p>
            <a:pPr algn="just"/>
            <a:r>
              <a:rPr lang="es-PA"/>
              <a:t>Existen diversas técnicas para el análisis de tareas: análisis jerárquico de tareas, análisis cognitivo de tareas, GOMS (</a:t>
            </a:r>
            <a:r>
              <a:rPr lang="es-PA" err="1"/>
              <a:t>Goals</a:t>
            </a:r>
            <a:r>
              <a:rPr lang="es-PA"/>
              <a:t>, </a:t>
            </a:r>
            <a:r>
              <a:rPr lang="es-PA" err="1"/>
              <a:t>Operators</a:t>
            </a:r>
            <a:r>
              <a:rPr lang="es-PA"/>
              <a:t>, </a:t>
            </a:r>
            <a:r>
              <a:rPr lang="es-PA" err="1"/>
              <a:t>Methods</a:t>
            </a:r>
            <a:r>
              <a:rPr lang="es-PA"/>
              <a:t>, </a:t>
            </a:r>
            <a:r>
              <a:rPr lang="es-PA" err="1"/>
              <a:t>Selection</a:t>
            </a:r>
            <a:r>
              <a:rPr lang="es-PA"/>
              <a:t> rules),  UAN </a:t>
            </a:r>
            <a:r>
              <a:rPr lang="es-PA" err="1"/>
              <a:t>User</a:t>
            </a:r>
            <a:r>
              <a:rPr lang="es-PA"/>
              <a:t> </a:t>
            </a:r>
            <a:r>
              <a:rPr lang="es-PA" err="1"/>
              <a:t>Action</a:t>
            </a:r>
            <a:r>
              <a:rPr lang="es-PA"/>
              <a:t> </a:t>
            </a:r>
            <a:r>
              <a:rPr lang="es-PA" err="1"/>
              <a:t>Notation</a:t>
            </a:r>
            <a:r>
              <a:rPr lang="es-PA"/>
              <a:t>, K-</a:t>
            </a:r>
            <a:r>
              <a:rPr lang="es-PA" err="1"/>
              <a:t>MADe</a:t>
            </a:r>
            <a:r>
              <a:rPr lang="es-PA"/>
              <a:t> </a:t>
            </a:r>
            <a:r>
              <a:rPr lang="es-PA" err="1"/>
              <a:t>Kernel</a:t>
            </a:r>
            <a:r>
              <a:rPr lang="es-PA"/>
              <a:t> </a:t>
            </a:r>
            <a:r>
              <a:rPr lang="es-PA" err="1"/>
              <a:t>of</a:t>
            </a:r>
            <a:r>
              <a:rPr lang="es-PA"/>
              <a:t> </a:t>
            </a:r>
            <a:r>
              <a:rPr lang="es-PA" err="1"/>
              <a:t>Model</a:t>
            </a:r>
            <a:r>
              <a:rPr lang="es-PA"/>
              <a:t> </a:t>
            </a:r>
            <a:r>
              <a:rPr lang="es-PA" err="1"/>
              <a:t>for</a:t>
            </a:r>
            <a:r>
              <a:rPr lang="es-PA"/>
              <a:t> </a:t>
            </a:r>
            <a:r>
              <a:rPr lang="es-PA" err="1"/>
              <a:t>Activity</a:t>
            </a:r>
            <a:r>
              <a:rPr lang="es-PA"/>
              <a:t> </a:t>
            </a:r>
            <a:r>
              <a:rPr lang="es-PA" err="1"/>
              <a:t>despcription</a:t>
            </a:r>
            <a:r>
              <a:rPr lang="es-PA"/>
              <a:t> </a:t>
            </a:r>
            <a:r>
              <a:rPr lang="es-PA" err="1"/>
              <a:t>environment</a:t>
            </a:r>
            <a:r>
              <a:rPr lang="es-PA"/>
              <a:t>, Análisis basado en escenarios, </a:t>
            </a:r>
            <a:r>
              <a:rPr lang="es-PA" err="1"/>
              <a:t>Hamsters</a:t>
            </a:r>
            <a:r>
              <a:rPr lang="es-PA"/>
              <a:t>, CTT, etc.</a:t>
            </a:r>
          </a:p>
          <a:p>
            <a:pPr algn="just"/>
            <a:endParaRPr lang="es-PA"/>
          </a:p>
        </p:txBody>
      </p:sp>
      <p:sp>
        <p:nvSpPr>
          <p:cNvPr id="4" name="Marcador de contenido 3">
            <a:extLst>
              <a:ext uri="{FF2B5EF4-FFF2-40B4-BE49-F238E27FC236}">
                <a16:creationId xmlns:a16="http://schemas.microsoft.com/office/drawing/2014/main" id="{0AB3786B-BBBD-4151-8015-51CC2FBF5248}"/>
              </a:ext>
            </a:extLst>
          </p:cNvPr>
          <p:cNvSpPr>
            <a:spLocks noGrp="1"/>
          </p:cNvSpPr>
          <p:nvPr>
            <p:ph sz="half" idx="2"/>
          </p:nvPr>
        </p:nvSpPr>
        <p:spPr/>
        <p:txBody>
          <a:bodyPr>
            <a:normAutofit fontScale="85000" lnSpcReduction="20000"/>
          </a:bodyPr>
          <a:lstStyle/>
          <a:p>
            <a:r>
              <a:rPr lang="es-ES" altLang="es-PA"/>
              <a:t>El análisis de tareas consiste en el estudio de:</a:t>
            </a:r>
          </a:p>
          <a:p>
            <a:pPr lvl="1"/>
            <a:r>
              <a:rPr lang="es-ES" altLang="es-PA"/>
              <a:t>Información que necesita el usuario para realizar la tarea (qué hacer) </a:t>
            </a:r>
          </a:p>
          <a:p>
            <a:pPr lvl="1"/>
            <a:r>
              <a:rPr lang="es-ES" altLang="es-PA"/>
              <a:t>Terminología y símbolos del dominio del problema (elementos)</a:t>
            </a:r>
          </a:p>
          <a:p>
            <a:pPr lvl="1"/>
            <a:r>
              <a:rPr lang="es-ES" altLang="es-PA"/>
              <a:t>Descripción de cómo esas tareas se realizan actualmente (cómo)</a:t>
            </a:r>
          </a:p>
        </p:txBody>
      </p:sp>
    </p:spTree>
    <p:extLst>
      <p:ext uri="{BB962C8B-B14F-4D97-AF65-F5344CB8AC3E}">
        <p14:creationId xmlns:p14="http://schemas.microsoft.com/office/powerpoint/2010/main" val="4132050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C767A94-7808-4897-96D7-2142941457C9}"/>
              </a:ext>
            </a:extLst>
          </p:cNvPr>
          <p:cNvSpPr>
            <a:spLocks noGrp="1"/>
          </p:cNvSpPr>
          <p:nvPr>
            <p:ph type="title"/>
          </p:nvPr>
        </p:nvSpPr>
        <p:spPr/>
        <p:txBody>
          <a:bodyPr/>
          <a:lstStyle/>
          <a:p>
            <a:r>
              <a:rPr lang="es-PA"/>
              <a:t>Ejemplo: Limpiar la casa</a:t>
            </a:r>
          </a:p>
        </p:txBody>
      </p:sp>
      <p:graphicFrame>
        <p:nvGraphicFramePr>
          <p:cNvPr id="9" name="Marcador de contenido 8">
            <a:extLst>
              <a:ext uri="{FF2B5EF4-FFF2-40B4-BE49-F238E27FC236}">
                <a16:creationId xmlns:a16="http://schemas.microsoft.com/office/drawing/2014/main" id="{C94D236E-324C-476F-9CD2-3AB62C45B458}"/>
              </a:ext>
            </a:extLst>
          </p:cNvPr>
          <p:cNvGraphicFramePr>
            <a:graphicFrameLocks noGrp="1"/>
          </p:cNvGraphicFramePr>
          <p:nvPr>
            <p:ph sz="half" idx="2"/>
          </p:nvPr>
        </p:nvGraphicFramePr>
        <p:xfrm>
          <a:off x="1447332" y="2017713"/>
          <a:ext cx="9611194" cy="3588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89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3219E-472A-4C58-BCF8-BA9CE86227F0}"/>
              </a:ext>
            </a:extLst>
          </p:cNvPr>
          <p:cNvSpPr>
            <a:spLocks noGrp="1"/>
          </p:cNvSpPr>
          <p:nvPr>
            <p:ph type="title"/>
          </p:nvPr>
        </p:nvSpPr>
        <p:spPr/>
        <p:txBody>
          <a:bodyPr/>
          <a:lstStyle/>
          <a:p>
            <a:r>
              <a:rPr lang="es-PA"/>
              <a:t>Análisis Jerárquico de tareas</a:t>
            </a:r>
            <a:br>
              <a:rPr lang="es-PA"/>
            </a:br>
            <a:r>
              <a:rPr lang="es-PA" sz="2400"/>
              <a:t>(Técnica de análisis de tareas)</a:t>
            </a:r>
            <a:endParaRPr lang="es-PA"/>
          </a:p>
        </p:txBody>
      </p:sp>
      <p:sp>
        <p:nvSpPr>
          <p:cNvPr id="3" name="Marcador de contenido 2">
            <a:extLst>
              <a:ext uri="{FF2B5EF4-FFF2-40B4-BE49-F238E27FC236}">
                <a16:creationId xmlns:a16="http://schemas.microsoft.com/office/drawing/2014/main" id="{A53CEB8B-4232-410C-B578-488559A933F6}"/>
              </a:ext>
            </a:extLst>
          </p:cNvPr>
          <p:cNvSpPr>
            <a:spLocks noGrp="1"/>
          </p:cNvSpPr>
          <p:nvPr>
            <p:ph idx="1"/>
          </p:nvPr>
        </p:nvSpPr>
        <p:spPr>
          <a:xfrm>
            <a:off x="1451579" y="2154660"/>
            <a:ext cx="3387122" cy="3503190"/>
          </a:xfrm>
        </p:spPr>
        <p:txBody>
          <a:bodyPr>
            <a:normAutofit/>
          </a:bodyPr>
          <a:lstStyle/>
          <a:p>
            <a:pPr marL="0" indent="0">
              <a:buNone/>
            </a:pPr>
            <a:r>
              <a:rPr lang="es-PA" b="1"/>
              <a:t>PASOS</a:t>
            </a:r>
          </a:p>
          <a:p>
            <a:r>
              <a:rPr lang="es-PA"/>
              <a:t>Listar las metas primarias que el usuario debe realizar a través del sistema</a:t>
            </a:r>
          </a:p>
          <a:p>
            <a:r>
              <a:rPr lang="es-PA"/>
              <a:t>Descomponer las tareas en pasos</a:t>
            </a:r>
          </a:p>
          <a:p>
            <a:r>
              <a:rPr lang="es-PA"/>
              <a:t>Optimizar procedimientos</a:t>
            </a:r>
          </a:p>
          <a:p>
            <a:endParaRPr lang="es-PA"/>
          </a:p>
        </p:txBody>
      </p:sp>
      <p:graphicFrame>
        <p:nvGraphicFramePr>
          <p:cNvPr id="5" name="Diagrama 4">
            <a:extLst>
              <a:ext uri="{FF2B5EF4-FFF2-40B4-BE49-F238E27FC236}">
                <a16:creationId xmlns:a16="http://schemas.microsoft.com/office/drawing/2014/main" id="{D7582AA7-53AB-4676-9EB5-4C06FD7F68CA}"/>
              </a:ext>
            </a:extLst>
          </p:cNvPr>
          <p:cNvGraphicFramePr/>
          <p:nvPr/>
        </p:nvGraphicFramePr>
        <p:xfrm>
          <a:off x="3701833" y="1988107"/>
          <a:ext cx="9759950" cy="2357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F75A98F3-7EC9-4F97-9ED1-2BE16D6990F3}"/>
              </a:ext>
            </a:extLst>
          </p:cNvPr>
          <p:cNvSpPr txBox="1"/>
          <p:nvPr/>
        </p:nvSpPr>
        <p:spPr>
          <a:xfrm>
            <a:off x="6000748" y="4816963"/>
            <a:ext cx="5162119" cy="369332"/>
          </a:xfrm>
          <a:prstGeom prst="rect">
            <a:avLst/>
          </a:prstGeom>
          <a:noFill/>
        </p:spPr>
        <p:txBody>
          <a:bodyPr wrap="none" rtlCol="0">
            <a:spAutoFit/>
          </a:bodyPr>
          <a:lstStyle/>
          <a:p>
            <a:r>
              <a:rPr lang="es-PA"/>
              <a:t>Ej.: Análisis Jerárquico de tareas para ordenar un libro</a:t>
            </a:r>
          </a:p>
        </p:txBody>
      </p:sp>
    </p:spTree>
    <p:extLst>
      <p:ext uri="{BB962C8B-B14F-4D97-AF65-F5344CB8AC3E}">
        <p14:creationId xmlns:p14="http://schemas.microsoft.com/office/powerpoint/2010/main" val="317408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A471CEF-13F0-4FA7-AD26-376C5A95E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607"/>
          <a:stretch>
            <a:fillRect/>
          </a:stretch>
        </p:blipFill>
        <p:spPr bwMode="auto">
          <a:xfrm>
            <a:off x="980197" y="349416"/>
            <a:ext cx="10377614" cy="622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65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52C6D-E797-4C65-AC39-CD1C8BA0703F}"/>
              </a:ext>
            </a:extLst>
          </p:cNvPr>
          <p:cNvSpPr>
            <a:spLocks noGrp="1"/>
          </p:cNvSpPr>
          <p:nvPr>
            <p:ph type="title"/>
          </p:nvPr>
        </p:nvSpPr>
        <p:spPr/>
        <p:txBody>
          <a:bodyPr/>
          <a:lstStyle/>
          <a:p>
            <a:r>
              <a:rPr lang="es-PA"/>
              <a:t>Análisis Jerárquico de Tareas </a:t>
            </a:r>
            <a:br>
              <a:rPr lang="es-PA"/>
            </a:br>
            <a:r>
              <a:rPr lang="es-PA" sz="2400"/>
              <a:t>(Notación)</a:t>
            </a:r>
            <a:endParaRPr lang="es-PA"/>
          </a:p>
        </p:txBody>
      </p:sp>
      <p:pic>
        <p:nvPicPr>
          <p:cNvPr id="4" name="Picture 18">
            <a:extLst>
              <a:ext uri="{FF2B5EF4-FFF2-40B4-BE49-F238E27FC236}">
                <a16:creationId xmlns:a16="http://schemas.microsoft.com/office/drawing/2014/main" id="{3039CA36-0A0B-4C13-B18E-D281595997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94576" y="2280820"/>
            <a:ext cx="5059630"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49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1031C-A1BC-4C1E-9C71-8EBC5B8D1C86}"/>
              </a:ext>
            </a:extLst>
          </p:cNvPr>
          <p:cNvSpPr>
            <a:spLocks noGrp="1"/>
          </p:cNvSpPr>
          <p:nvPr>
            <p:ph type="title" idx="4294967295"/>
          </p:nvPr>
        </p:nvSpPr>
        <p:spPr>
          <a:xfrm>
            <a:off x="634181" y="1023938"/>
            <a:ext cx="4175125" cy="2381250"/>
          </a:xfrm>
        </p:spPr>
        <p:txBody>
          <a:bodyPr vert="horz" lIns="91440" tIns="45720" rIns="91440" bIns="0" rtlCol="0" anchor="b">
            <a:normAutofit/>
          </a:bodyPr>
          <a:lstStyle/>
          <a:p>
            <a:r>
              <a:rPr lang="en-US" sz="4100"/>
              <a:t>Ejemplo de análisis jerárquico de tareas - atm</a:t>
            </a:r>
          </a:p>
        </p:txBody>
      </p:sp>
      <p:pic>
        <p:nvPicPr>
          <p:cNvPr id="7" name="Imagen 3" descr="Imagen que contiene captura de pantalla&#10;&#10;Descripción generada con confianza muy alta">
            <a:extLst>
              <a:ext uri="{FF2B5EF4-FFF2-40B4-BE49-F238E27FC236}">
                <a16:creationId xmlns:a16="http://schemas.microsoft.com/office/drawing/2014/main" id="{884A6509-9F8D-49ED-A68D-30456E8E4B61}"/>
              </a:ext>
            </a:extLst>
          </p:cNvPr>
          <p:cNvPicPr>
            <a:picLocks noGrp="1" noChangeAspect="1"/>
          </p:cNvPicPr>
          <p:nvPr>
            <p:ph idx="4294967295"/>
          </p:nvPr>
        </p:nvPicPr>
        <p:blipFill rotWithShape="1">
          <a:blip r:embed="rId2"/>
          <a:srcRect l="725" t="27019" r="54371" b="14649"/>
          <a:stretch/>
        </p:blipFill>
        <p:spPr>
          <a:xfrm>
            <a:off x="4809306" y="923925"/>
            <a:ext cx="6856412" cy="5010150"/>
          </a:xfrm>
          <a:prstGeom prst="rect">
            <a:avLst/>
          </a:prstGeom>
        </p:spPr>
      </p:pic>
    </p:spTree>
    <p:extLst>
      <p:ext uri="{BB962C8B-B14F-4D97-AF65-F5344CB8AC3E}">
        <p14:creationId xmlns:p14="http://schemas.microsoft.com/office/powerpoint/2010/main" val="4284432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B675E-6A8A-4FB1-9851-55A3EAA3A1DB}"/>
              </a:ext>
            </a:extLst>
          </p:cNvPr>
          <p:cNvSpPr>
            <a:spLocks noGrp="1"/>
          </p:cNvSpPr>
          <p:nvPr>
            <p:ph type="title"/>
          </p:nvPr>
        </p:nvSpPr>
        <p:spPr/>
        <p:txBody>
          <a:bodyPr/>
          <a:lstStyle/>
          <a:p>
            <a:r>
              <a:rPr lang="es-PA"/>
              <a:t>Análisis Jerárquico de Tareas </a:t>
            </a:r>
            <a:br>
              <a:rPr lang="es-PA"/>
            </a:br>
            <a:r>
              <a:rPr lang="es-PA" sz="2400"/>
              <a:t>(DESCRIPCIÓN TEXTUAL)</a:t>
            </a:r>
            <a:endParaRPr lang="es-PA"/>
          </a:p>
        </p:txBody>
      </p:sp>
      <p:sp>
        <p:nvSpPr>
          <p:cNvPr id="7" name="Marcador de texto 6">
            <a:extLst>
              <a:ext uri="{FF2B5EF4-FFF2-40B4-BE49-F238E27FC236}">
                <a16:creationId xmlns:a16="http://schemas.microsoft.com/office/drawing/2014/main" id="{973B98B7-AF23-4B98-8D3B-52DF834E725D}"/>
              </a:ext>
            </a:extLst>
          </p:cNvPr>
          <p:cNvSpPr>
            <a:spLocks noGrp="1"/>
          </p:cNvSpPr>
          <p:nvPr>
            <p:ph type="body" idx="1"/>
          </p:nvPr>
        </p:nvSpPr>
        <p:spPr/>
        <p:txBody>
          <a:bodyPr/>
          <a:lstStyle/>
          <a:p>
            <a:r>
              <a:rPr lang="es-PA"/>
              <a:t>Descripción jerárquica</a:t>
            </a:r>
          </a:p>
        </p:txBody>
      </p:sp>
      <p:sp>
        <p:nvSpPr>
          <p:cNvPr id="3" name="Marcador de contenido 2">
            <a:extLst>
              <a:ext uri="{FF2B5EF4-FFF2-40B4-BE49-F238E27FC236}">
                <a16:creationId xmlns:a16="http://schemas.microsoft.com/office/drawing/2014/main" id="{FFBF671E-67B4-496A-9E5D-8158D7AAE3FB}"/>
              </a:ext>
            </a:extLst>
          </p:cNvPr>
          <p:cNvSpPr>
            <a:spLocks noGrp="1"/>
          </p:cNvSpPr>
          <p:nvPr>
            <p:ph sz="half" idx="2"/>
          </p:nvPr>
        </p:nvSpPr>
        <p:spPr>
          <a:xfrm>
            <a:off x="1447191" y="2824269"/>
            <a:ext cx="4645152" cy="3229568"/>
          </a:xfrm>
        </p:spPr>
        <p:txBody>
          <a:bodyPr>
            <a:normAutofit fontScale="70000" lnSpcReduction="20000"/>
          </a:bodyPr>
          <a:lstStyle/>
          <a:p>
            <a:pPr marL="0" indent="0">
              <a:buNone/>
            </a:pPr>
            <a:r>
              <a:rPr lang="es-PA"/>
              <a:t>0.  Para limpiar la casa</a:t>
            </a:r>
          </a:p>
          <a:p>
            <a:pPr marL="457200" indent="-457200">
              <a:buAutoNum type="arabicPeriod"/>
            </a:pPr>
            <a:r>
              <a:rPr lang="es-PA"/>
              <a:t>Buscar la aspiradora</a:t>
            </a:r>
          </a:p>
          <a:p>
            <a:pPr marL="457200" indent="-457200">
              <a:buAutoNum type="arabicPeriod"/>
            </a:pPr>
            <a:r>
              <a:rPr lang="es-PA"/>
              <a:t>Añadir cualquier pieza adicional para su funcionamiento</a:t>
            </a:r>
          </a:p>
          <a:p>
            <a:pPr marL="457200" indent="-457200">
              <a:buAutoNum type="arabicPeriod"/>
            </a:pPr>
            <a:r>
              <a:rPr lang="es-PA"/>
              <a:t>Limpiar los cuartos de la casa</a:t>
            </a:r>
          </a:p>
          <a:p>
            <a:pPr marL="457200" lvl="1" indent="0">
              <a:buNone/>
            </a:pPr>
            <a:r>
              <a:rPr lang="es-PA"/>
              <a:t>3.1. Limpiar el pasillo</a:t>
            </a:r>
          </a:p>
          <a:p>
            <a:pPr marL="457200" lvl="1" indent="0">
              <a:buNone/>
            </a:pPr>
            <a:r>
              <a:rPr lang="es-PA"/>
              <a:t>3.2. Limpiar la sala</a:t>
            </a:r>
          </a:p>
          <a:p>
            <a:pPr marL="457200" lvl="1" indent="0">
              <a:buNone/>
            </a:pPr>
            <a:r>
              <a:rPr lang="es-PA"/>
              <a:t>3.3. Limpiar los cuartos</a:t>
            </a:r>
          </a:p>
          <a:p>
            <a:pPr marL="457200" indent="-457200">
              <a:buAutoNum type="arabicPeriod"/>
            </a:pPr>
            <a:r>
              <a:rPr lang="es-PA"/>
              <a:t>Vaciar el polvo de la bolsa de la aspiradora</a:t>
            </a:r>
          </a:p>
          <a:p>
            <a:pPr marL="457200" indent="-457200">
              <a:buAutoNum type="arabicPeriod"/>
            </a:pPr>
            <a:r>
              <a:rPr lang="es-PA"/>
              <a:t>Guardar la aspiradora en su lugar</a:t>
            </a:r>
          </a:p>
        </p:txBody>
      </p:sp>
      <p:sp>
        <p:nvSpPr>
          <p:cNvPr id="8" name="Marcador de texto 7">
            <a:extLst>
              <a:ext uri="{FF2B5EF4-FFF2-40B4-BE49-F238E27FC236}">
                <a16:creationId xmlns:a16="http://schemas.microsoft.com/office/drawing/2014/main" id="{D3FDFB00-EC64-40A2-8E8E-708324894B9A}"/>
              </a:ext>
            </a:extLst>
          </p:cNvPr>
          <p:cNvSpPr>
            <a:spLocks noGrp="1"/>
          </p:cNvSpPr>
          <p:nvPr>
            <p:ph type="body" sz="quarter" idx="3"/>
          </p:nvPr>
        </p:nvSpPr>
        <p:spPr/>
        <p:txBody>
          <a:bodyPr/>
          <a:lstStyle/>
          <a:p>
            <a:r>
              <a:rPr lang="es-PA"/>
              <a:t>planes</a:t>
            </a:r>
          </a:p>
        </p:txBody>
      </p:sp>
      <p:sp>
        <p:nvSpPr>
          <p:cNvPr id="9" name="Marcador de contenido 8">
            <a:extLst>
              <a:ext uri="{FF2B5EF4-FFF2-40B4-BE49-F238E27FC236}">
                <a16:creationId xmlns:a16="http://schemas.microsoft.com/office/drawing/2014/main" id="{D62159AA-B6EF-4D5C-9EFA-39841F00B091}"/>
              </a:ext>
            </a:extLst>
          </p:cNvPr>
          <p:cNvSpPr>
            <a:spLocks noGrp="1"/>
          </p:cNvSpPr>
          <p:nvPr>
            <p:ph sz="quarter" idx="4"/>
          </p:nvPr>
        </p:nvSpPr>
        <p:spPr>
          <a:xfrm>
            <a:off x="6412362" y="2821491"/>
            <a:ext cx="4645152" cy="3229568"/>
          </a:xfrm>
        </p:spPr>
        <p:txBody>
          <a:bodyPr>
            <a:normAutofit/>
          </a:bodyPr>
          <a:lstStyle/>
          <a:p>
            <a:r>
              <a:rPr lang="es-PA"/>
              <a:t>Plan 0: Hacer 1 – 2 – 3 -4 -5 en orden, cuando la bolsa del polvo se llene, hacer 4.</a:t>
            </a:r>
          </a:p>
          <a:p>
            <a:r>
              <a:rPr lang="es-PA"/>
              <a:t>Plan 3: Hacer cualquiera de 3.1, 3.2, o 3.3 en cualquier orden dependiendo del cuarto que necesite limpiar</a:t>
            </a:r>
          </a:p>
        </p:txBody>
      </p:sp>
    </p:spTree>
    <p:extLst>
      <p:ext uri="{BB962C8B-B14F-4D97-AF65-F5344CB8AC3E}">
        <p14:creationId xmlns:p14="http://schemas.microsoft.com/office/powerpoint/2010/main" val="341409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ítulo 1">
            <a:extLst>
              <a:ext uri="{FF2B5EF4-FFF2-40B4-BE49-F238E27FC236}">
                <a16:creationId xmlns:a16="http://schemas.microsoft.com/office/drawing/2014/main" id="{3F9BE052-5FF3-48C0-A33D-3F5C78A97FB5}"/>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Diseño Centrado en el Usuario</a:t>
            </a:r>
          </a:p>
        </p:txBody>
      </p:sp>
      <p:sp>
        <p:nvSpPr>
          <p:cNvPr id="83" name="Rectangle 8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Marcador de contenido 2">
            <a:extLst>
              <a:ext uri="{FF2B5EF4-FFF2-40B4-BE49-F238E27FC236}">
                <a16:creationId xmlns:a16="http://schemas.microsoft.com/office/drawing/2014/main" id="{102C9120-F612-4F62-AD06-86B42DD847CD}"/>
              </a:ext>
            </a:extLst>
          </p:cNvPr>
          <p:cNvSpPr>
            <a:spLocks noGrp="1"/>
          </p:cNvSpPr>
          <p:nvPr>
            <p:ph sz="half" idx="1"/>
          </p:nvPr>
        </p:nvSpPr>
        <p:spPr>
          <a:xfrm>
            <a:off x="1451580" y="2015732"/>
            <a:ext cx="5006369" cy="3450613"/>
          </a:xfrm>
        </p:spPr>
        <p:txBody>
          <a:bodyPr vert="horz" lIns="91440" tIns="45720" rIns="91440" bIns="45720" rtlCol="0" anchor="t">
            <a:noAutofit/>
          </a:bodyPr>
          <a:lstStyle/>
          <a:p>
            <a:pPr>
              <a:lnSpc>
                <a:spcPct val="110000"/>
              </a:lnSpc>
            </a:pPr>
            <a:r>
              <a:rPr lang="en-US" sz="1400" err="1"/>
              <a:t>Metodología</a:t>
            </a:r>
            <a:r>
              <a:rPr lang="en-US" sz="1400"/>
              <a:t> </a:t>
            </a:r>
            <a:r>
              <a:rPr lang="en-US" sz="1400" err="1"/>
              <a:t>donde</a:t>
            </a:r>
            <a:r>
              <a:rPr lang="en-US" sz="1400"/>
              <a:t> el </a:t>
            </a:r>
            <a:r>
              <a:rPr lang="en-US" sz="1400" err="1"/>
              <a:t>usuario</a:t>
            </a:r>
            <a:r>
              <a:rPr lang="en-US" sz="1400"/>
              <a:t> es el </a:t>
            </a:r>
            <a:r>
              <a:rPr lang="en-US" sz="1400" err="1"/>
              <a:t>centro</a:t>
            </a:r>
            <a:r>
              <a:rPr lang="en-US" sz="1400"/>
              <a:t> del </a:t>
            </a:r>
            <a:r>
              <a:rPr lang="en-US" sz="1400" err="1"/>
              <a:t>diseño</a:t>
            </a:r>
            <a:r>
              <a:rPr lang="en-US" sz="1400"/>
              <a:t>.</a:t>
            </a:r>
          </a:p>
          <a:p>
            <a:pPr lvl="1">
              <a:lnSpc>
                <a:spcPct val="110000"/>
              </a:lnSpc>
            </a:pPr>
            <a:r>
              <a:rPr lang="en-US" sz="1400" err="1"/>
              <a:t>Requiere</a:t>
            </a:r>
            <a:r>
              <a:rPr lang="en-US" sz="1400"/>
              <a:t> </a:t>
            </a:r>
            <a:r>
              <a:rPr lang="en-US" sz="1400" err="1"/>
              <a:t>investigar</a:t>
            </a:r>
            <a:r>
              <a:rPr lang="en-US" sz="1400"/>
              <a:t> </a:t>
            </a:r>
            <a:r>
              <a:rPr lang="en-US" sz="1400" err="1"/>
              <a:t>más</a:t>
            </a:r>
            <a:r>
              <a:rPr lang="en-US" sz="1400"/>
              <a:t> </a:t>
            </a:r>
            <a:r>
              <a:rPr lang="en-US" sz="1400" err="1"/>
              <a:t>sobre</a:t>
            </a:r>
            <a:r>
              <a:rPr lang="en-US" sz="1400"/>
              <a:t> las </a:t>
            </a:r>
            <a:r>
              <a:rPr lang="en-US" sz="1400" err="1"/>
              <a:t>necesidades</a:t>
            </a:r>
            <a:r>
              <a:rPr lang="en-US" sz="1400"/>
              <a:t> del </a:t>
            </a:r>
            <a:r>
              <a:rPr lang="en-US" sz="1400" err="1"/>
              <a:t>usuario</a:t>
            </a:r>
            <a:r>
              <a:rPr lang="en-US" sz="1400"/>
              <a:t> y lo que </a:t>
            </a:r>
            <a:r>
              <a:rPr lang="en-US" sz="1400" err="1"/>
              <a:t>necesita</a:t>
            </a:r>
            <a:r>
              <a:rPr lang="en-US" sz="1400"/>
              <a:t> </a:t>
            </a:r>
            <a:r>
              <a:rPr lang="en-US" sz="1400" err="1"/>
              <a:t>lograr</a:t>
            </a:r>
            <a:endParaRPr lang="en-US" sz="1400"/>
          </a:p>
          <a:p>
            <a:pPr lvl="1">
              <a:lnSpc>
                <a:spcPct val="110000"/>
              </a:lnSpc>
            </a:pPr>
            <a:r>
              <a:rPr lang="en-US" sz="1400" err="1"/>
              <a:t>Definir</a:t>
            </a:r>
            <a:r>
              <a:rPr lang="en-US" sz="1400"/>
              <a:t> </a:t>
            </a:r>
            <a:r>
              <a:rPr lang="en-US" sz="1400" err="1"/>
              <a:t>características</a:t>
            </a:r>
            <a:r>
              <a:rPr lang="en-US" sz="1400"/>
              <a:t> </a:t>
            </a:r>
            <a:r>
              <a:rPr lang="en-US" sz="1400" err="1"/>
              <a:t>esenciales</a:t>
            </a:r>
            <a:r>
              <a:rPr lang="en-US" sz="1400"/>
              <a:t> del </a:t>
            </a:r>
            <a:r>
              <a:rPr lang="en-US" sz="1400" err="1"/>
              <a:t>sistema</a:t>
            </a:r>
            <a:r>
              <a:rPr lang="en-US" sz="1400"/>
              <a:t> (</a:t>
            </a:r>
            <a:r>
              <a:rPr lang="en-US" sz="1400" err="1"/>
              <a:t>priorizar</a:t>
            </a:r>
            <a:r>
              <a:rPr lang="en-US" sz="1400"/>
              <a:t>)</a:t>
            </a:r>
          </a:p>
          <a:p>
            <a:pPr lvl="1">
              <a:lnSpc>
                <a:spcPct val="110000"/>
              </a:lnSpc>
            </a:pPr>
            <a:r>
              <a:rPr lang="en-US" sz="1400"/>
              <a:t>Se </a:t>
            </a:r>
            <a:r>
              <a:rPr lang="en-US" sz="1400" err="1"/>
              <a:t>verifica</a:t>
            </a:r>
            <a:r>
              <a:rPr lang="en-US" sz="1400"/>
              <a:t> a </a:t>
            </a:r>
            <a:r>
              <a:rPr lang="en-US" sz="1400" err="1"/>
              <a:t>través</a:t>
            </a:r>
            <a:r>
              <a:rPr lang="en-US" sz="1400"/>
              <a:t> de “</a:t>
            </a:r>
            <a:r>
              <a:rPr lang="en-US" sz="1400" err="1"/>
              <a:t>pruebas</a:t>
            </a:r>
            <a:r>
              <a:rPr lang="en-US" sz="1400"/>
              <a:t> de </a:t>
            </a:r>
            <a:r>
              <a:rPr lang="en-US" sz="1400" err="1"/>
              <a:t>usuario</a:t>
            </a:r>
            <a:r>
              <a:rPr lang="en-US" sz="1400"/>
              <a:t>”</a:t>
            </a:r>
          </a:p>
          <a:p>
            <a:pPr>
              <a:lnSpc>
                <a:spcPct val="110000"/>
              </a:lnSpc>
            </a:pPr>
            <a:r>
              <a:rPr lang="en-US" sz="1400" err="1"/>
              <a:t>Diseño</a:t>
            </a:r>
            <a:r>
              <a:rPr lang="en-US" sz="1400"/>
              <a:t> de la </a:t>
            </a:r>
            <a:r>
              <a:rPr lang="en-US" sz="1400" err="1"/>
              <a:t>experiencia</a:t>
            </a:r>
            <a:r>
              <a:rPr lang="en-US" sz="1400"/>
              <a:t> de </a:t>
            </a:r>
            <a:r>
              <a:rPr lang="en-US" sz="1400" err="1"/>
              <a:t>usuario</a:t>
            </a:r>
            <a:endParaRPr lang="en-US" sz="1400"/>
          </a:p>
          <a:p>
            <a:pPr lvl="1">
              <a:lnSpc>
                <a:spcPct val="110000"/>
              </a:lnSpc>
            </a:pPr>
            <a:r>
              <a:rPr lang="en-US" sz="1400" err="1"/>
              <a:t>Recolección</a:t>
            </a:r>
            <a:r>
              <a:rPr lang="en-US" sz="1400"/>
              <a:t> de </a:t>
            </a:r>
            <a:r>
              <a:rPr lang="en-US" sz="1400" err="1"/>
              <a:t>información</a:t>
            </a:r>
            <a:r>
              <a:rPr lang="en-US" sz="1400"/>
              <a:t> (</a:t>
            </a:r>
            <a:r>
              <a:rPr lang="en-US" sz="1400" err="1"/>
              <a:t>requerimientos</a:t>
            </a:r>
            <a:r>
              <a:rPr lang="en-US" sz="1400"/>
              <a:t>)</a:t>
            </a:r>
          </a:p>
          <a:p>
            <a:pPr lvl="1">
              <a:lnSpc>
                <a:spcPct val="110000"/>
              </a:lnSpc>
            </a:pPr>
            <a:r>
              <a:rPr lang="en-US" sz="1400" err="1"/>
              <a:t>Análisis</a:t>
            </a:r>
            <a:r>
              <a:rPr lang="en-US" sz="1400"/>
              <a:t> de </a:t>
            </a:r>
            <a:r>
              <a:rPr lang="en-US" sz="1400" err="1"/>
              <a:t>usuario</a:t>
            </a:r>
            <a:endParaRPr lang="en-US" sz="1400"/>
          </a:p>
          <a:p>
            <a:pPr lvl="1">
              <a:lnSpc>
                <a:spcPct val="110000"/>
              </a:lnSpc>
            </a:pPr>
            <a:r>
              <a:rPr lang="en-US" sz="1400" err="1"/>
              <a:t>Análisis</a:t>
            </a:r>
            <a:r>
              <a:rPr lang="en-US" sz="1400"/>
              <a:t> de </a:t>
            </a:r>
            <a:r>
              <a:rPr lang="en-US" sz="1400" err="1"/>
              <a:t>tareas</a:t>
            </a:r>
            <a:endParaRPr lang="en-US" sz="1400"/>
          </a:p>
          <a:p>
            <a:pPr lvl="1">
              <a:lnSpc>
                <a:spcPct val="110000"/>
              </a:lnSpc>
            </a:pPr>
            <a:r>
              <a:rPr lang="en-US" sz="1400" err="1"/>
              <a:t>Definición</a:t>
            </a:r>
            <a:r>
              <a:rPr lang="en-US" sz="1400"/>
              <a:t> de </a:t>
            </a:r>
            <a:r>
              <a:rPr lang="en-US" sz="1400" err="1"/>
              <a:t>funcionalidades</a:t>
            </a:r>
            <a:r>
              <a:rPr lang="en-US" sz="1400"/>
              <a:t> del </a:t>
            </a:r>
            <a:r>
              <a:rPr lang="en-US" sz="1400" err="1"/>
              <a:t>sistema</a:t>
            </a:r>
            <a:endParaRPr lang="en-US" sz="1400"/>
          </a:p>
          <a:p>
            <a:pPr lvl="1">
              <a:lnSpc>
                <a:spcPct val="110000"/>
              </a:lnSpc>
            </a:pPr>
            <a:r>
              <a:rPr lang="en-US" sz="1400" err="1"/>
              <a:t>Prototipado</a:t>
            </a:r>
            <a:endParaRPr lang="en-US" sz="1400"/>
          </a:p>
          <a:p>
            <a:pPr lvl="1">
              <a:lnSpc>
                <a:spcPct val="110000"/>
              </a:lnSpc>
            </a:pPr>
            <a:r>
              <a:rPr lang="en-US" sz="1400" err="1"/>
              <a:t>Pruebas</a:t>
            </a:r>
            <a:r>
              <a:rPr lang="en-US" sz="1400"/>
              <a:t> de </a:t>
            </a:r>
            <a:r>
              <a:rPr lang="en-US" sz="1400" err="1"/>
              <a:t>usabilidad</a:t>
            </a:r>
            <a:endParaRPr lang="en-US" sz="1400"/>
          </a:p>
          <a:p>
            <a:pPr lvl="1">
              <a:lnSpc>
                <a:spcPct val="110000"/>
              </a:lnSpc>
            </a:pPr>
            <a:r>
              <a:rPr lang="en-US" sz="1400" err="1"/>
              <a:t>Diseño</a:t>
            </a:r>
            <a:r>
              <a:rPr lang="en-US" sz="1400"/>
              <a:t> visual </a:t>
            </a:r>
          </a:p>
          <a:p>
            <a:pPr lvl="1">
              <a:lnSpc>
                <a:spcPct val="110000"/>
              </a:lnSpc>
            </a:pPr>
            <a:r>
              <a:rPr lang="en-US" sz="1400"/>
              <a:t>Desarrollo</a:t>
            </a:r>
          </a:p>
        </p:txBody>
      </p:sp>
      <p:pic>
        <p:nvPicPr>
          <p:cNvPr id="1026" name="Picture 2" descr="Image result for diseÃ±o centrado en el usuario">
            <a:extLst>
              <a:ext uri="{FF2B5EF4-FFF2-40B4-BE49-F238E27FC236}">
                <a16:creationId xmlns:a16="http://schemas.microsoft.com/office/drawing/2014/main" id="{4ABC053B-2263-4653-ACC3-71843E8FCB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4251" y="805583"/>
            <a:ext cx="4660762" cy="466076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8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84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s-ES" altLang="es-PA"/>
              <a:t>GOMS</a:t>
            </a:r>
            <a:br>
              <a:rPr lang="es-ES" altLang="es-PA"/>
            </a:br>
            <a:r>
              <a:rPr lang="es-ES" altLang="es-PA" sz="2400"/>
              <a:t>(Técnica de análisis de tareas)</a:t>
            </a:r>
            <a:endParaRPr lang="es-ES" altLang="es-PA"/>
          </a:p>
        </p:txBody>
      </p:sp>
      <p:sp>
        <p:nvSpPr>
          <p:cNvPr id="43011" name="Rectangle 3"/>
          <p:cNvSpPr>
            <a:spLocks noGrp="1" noChangeArrowheads="1"/>
          </p:cNvSpPr>
          <p:nvPr>
            <p:ph type="body" idx="1"/>
          </p:nvPr>
        </p:nvSpPr>
        <p:spPr/>
        <p:txBody>
          <a:bodyPr>
            <a:normAutofit fontScale="85000" lnSpcReduction="20000"/>
          </a:bodyPr>
          <a:lstStyle/>
          <a:p>
            <a:r>
              <a:rPr lang="es-ES" altLang="es-PA" sz="2400"/>
              <a:t>Familia de técnicas propuesta por </a:t>
            </a:r>
            <a:r>
              <a:rPr lang="es-ES" altLang="es-PA" sz="2400" err="1"/>
              <a:t>Card</a:t>
            </a:r>
            <a:r>
              <a:rPr lang="es-ES" altLang="es-PA" sz="2400"/>
              <a:t>, Moran, y Newell (1983) para modelar y describir las prestaciones de las tareas desde el punto de vista humano</a:t>
            </a:r>
          </a:p>
          <a:p>
            <a:r>
              <a:rPr lang="es-ES" altLang="es-PA" sz="2400"/>
              <a:t>GOMS es un acrónimo que significa Objetivos (</a:t>
            </a:r>
            <a:r>
              <a:rPr lang="es-ES" altLang="es-PA" sz="2400" err="1"/>
              <a:t>Goals</a:t>
            </a:r>
            <a:r>
              <a:rPr lang="es-ES" altLang="es-PA" sz="2400"/>
              <a:t>), Operadores (</a:t>
            </a:r>
            <a:r>
              <a:rPr lang="es-ES" altLang="es-PA" sz="2400" err="1"/>
              <a:t>Operators</a:t>
            </a:r>
            <a:r>
              <a:rPr lang="es-ES" altLang="es-PA" sz="2400"/>
              <a:t>), Métodos (</a:t>
            </a:r>
            <a:r>
              <a:rPr lang="es-ES" altLang="es-PA" sz="2400" err="1"/>
              <a:t>Methods</a:t>
            </a:r>
            <a:r>
              <a:rPr lang="es-ES" altLang="es-PA" sz="2400"/>
              <a:t>) y Reglas de selección (</a:t>
            </a:r>
            <a:r>
              <a:rPr lang="es-ES" altLang="es-PA" sz="2400" err="1"/>
              <a:t>Selection</a:t>
            </a:r>
            <a:r>
              <a:rPr lang="es-ES" altLang="es-PA" sz="2400"/>
              <a:t> rules)</a:t>
            </a:r>
          </a:p>
          <a:p>
            <a:r>
              <a:rPr lang="es-ES" altLang="es-PA" sz="2400"/>
              <a:t>Limitaciones</a:t>
            </a:r>
          </a:p>
          <a:p>
            <a:pPr lvl="1"/>
            <a:r>
              <a:rPr lang="es-ES" altLang="es-PA" sz="2200"/>
              <a:t>No considera errores de usuario</a:t>
            </a:r>
          </a:p>
          <a:p>
            <a:pPr lvl="1"/>
            <a:r>
              <a:rPr lang="es-ES" altLang="es-PA" sz="2200"/>
              <a:t>No considera la posibilidad de interrupciones</a:t>
            </a:r>
          </a:p>
          <a:p>
            <a:pPr lvl="1"/>
            <a:r>
              <a:rPr lang="es-ES" altLang="es-PA" sz="2200"/>
              <a:t>Solo considera tareas secuenciales</a:t>
            </a:r>
          </a:p>
          <a:p>
            <a:pPr lvl="1"/>
            <a:r>
              <a:rPr lang="es-ES" altLang="es-PA" sz="2200"/>
              <a:t>Puede ser inadecuado para aplicaciones distribuidas (como aplicaciones basadas en web)</a:t>
            </a:r>
          </a:p>
          <a:p>
            <a:pPr lvl="1"/>
            <a:endParaRPr lang="es-ES" altLang="es-PA" sz="2200"/>
          </a:p>
        </p:txBody>
      </p:sp>
    </p:spTree>
    <p:extLst>
      <p:ext uri="{BB962C8B-B14F-4D97-AF65-F5344CB8AC3E}">
        <p14:creationId xmlns:p14="http://schemas.microsoft.com/office/powerpoint/2010/main" val="1988957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8"/>
          <p:cNvSpPr>
            <a:spLocks noGrp="1" noChangeArrowheads="1"/>
          </p:cNvSpPr>
          <p:nvPr>
            <p:ph type="title"/>
          </p:nvPr>
        </p:nvSpPr>
        <p:spPr/>
        <p:txBody>
          <a:bodyPr/>
          <a:lstStyle/>
          <a:p>
            <a:r>
              <a:rPr lang="es-ES" altLang="es-PA"/>
              <a:t>GOMS</a:t>
            </a:r>
            <a:br>
              <a:rPr lang="es-ES" altLang="es-PA"/>
            </a:br>
            <a:r>
              <a:rPr lang="es-ES" altLang="es-PA"/>
              <a:t>(Técnica de análisis de tareas)</a:t>
            </a:r>
          </a:p>
        </p:txBody>
      </p:sp>
      <p:sp>
        <p:nvSpPr>
          <p:cNvPr id="12" name="Marcador de contenido 11">
            <a:extLst>
              <a:ext uri="{FF2B5EF4-FFF2-40B4-BE49-F238E27FC236}">
                <a16:creationId xmlns:a16="http://schemas.microsoft.com/office/drawing/2014/main" id="{CE54C5E3-56A2-4513-8090-3EC5F5E44C92}"/>
              </a:ext>
            </a:extLst>
          </p:cNvPr>
          <p:cNvSpPr>
            <a:spLocks noGrp="1"/>
          </p:cNvSpPr>
          <p:nvPr>
            <p:ph sz="half" idx="1"/>
          </p:nvPr>
        </p:nvSpPr>
        <p:spPr/>
        <p:txBody>
          <a:bodyPr>
            <a:noAutofit/>
          </a:bodyPr>
          <a:lstStyle/>
          <a:p>
            <a:pPr>
              <a:lnSpc>
                <a:spcPct val="100000"/>
              </a:lnSpc>
            </a:pPr>
            <a:r>
              <a:rPr lang="es-ES" altLang="es-PA" sz="1400"/>
              <a:t>Objetivos</a:t>
            </a:r>
          </a:p>
          <a:p>
            <a:pPr lvl="1">
              <a:lnSpc>
                <a:spcPct val="100000"/>
              </a:lnSpc>
            </a:pPr>
            <a:r>
              <a:rPr lang="es-ES" altLang="es-PA" sz="1400"/>
              <a:t>Objetivos del usuario, describen lo que pretende conseguir</a:t>
            </a:r>
          </a:p>
          <a:p>
            <a:pPr>
              <a:lnSpc>
                <a:spcPct val="100000"/>
              </a:lnSpc>
            </a:pPr>
            <a:r>
              <a:rPr lang="es-ES" altLang="es-PA" sz="1400"/>
              <a:t>Operadores</a:t>
            </a:r>
          </a:p>
          <a:p>
            <a:pPr lvl="1">
              <a:lnSpc>
                <a:spcPct val="100000"/>
              </a:lnSpc>
            </a:pPr>
            <a:r>
              <a:rPr lang="es-ES" altLang="es-PA" sz="1400"/>
              <a:t>Acciones básicas que se deben llevar a cabo para utilizar el sistema</a:t>
            </a:r>
          </a:p>
          <a:p>
            <a:pPr>
              <a:lnSpc>
                <a:spcPct val="100000"/>
              </a:lnSpc>
            </a:pPr>
            <a:r>
              <a:rPr lang="es-ES" altLang="es-PA" sz="1400"/>
              <a:t>Métodos</a:t>
            </a:r>
          </a:p>
          <a:p>
            <a:pPr lvl="1">
              <a:lnSpc>
                <a:spcPct val="100000"/>
              </a:lnSpc>
            </a:pPr>
            <a:r>
              <a:rPr lang="es-ES" altLang="es-PA" sz="1400"/>
              <a:t>Existen diferentes alternativas para conseguir un objetivo. P.ej. una ventana se puede cerrar mediante una combinación de teclas (Alt-F4) o con el ratón (Archivo-cerrar)</a:t>
            </a:r>
          </a:p>
          <a:p>
            <a:pPr>
              <a:lnSpc>
                <a:spcPct val="100000"/>
              </a:lnSpc>
            </a:pPr>
            <a:r>
              <a:rPr lang="es-ES" altLang="es-PA" sz="1400"/>
              <a:t>Reglas de selección</a:t>
            </a:r>
          </a:p>
          <a:p>
            <a:pPr lvl="1">
              <a:lnSpc>
                <a:spcPct val="100000"/>
              </a:lnSpc>
            </a:pPr>
            <a:r>
              <a:rPr lang="es-ES" altLang="es-PA" sz="1400"/>
              <a:t>Elección entre posibles alternativas para alcanzar un objetivo</a:t>
            </a:r>
          </a:p>
        </p:txBody>
      </p:sp>
      <p:sp>
        <p:nvSpPr>
          <p:cNvPr id="5" name="Rectangle 3">
            <a:extLst>
              <a:ext uri="{FF2B5EF4-FFF2-40B4-BE49-F238E27FC236}">
                <a16:creationId xmlns:a16="http://schemas.microsoft.com/office/drawing/2014/main" id="{4681AC55-D518-4CA9-B321-516348FDD490}"/>
              </a:ext>
            </a:extLst>
          </p:cNvPr>
          <p:cNvSpPr>
            <a:spLocks noGrp="1" noChangeArrowheads="1"/>
          </p:cNvSpPr>
          <p:nvPr>
            <p:ph sz="half" idx="2"/>
          </p:nvPr>
        </p:nvSpPr>
        <p:spPr/>
        <p:txBody>
          <a:bodyPr>
            <a:normAutofit fontScale="92500"/>
          </a:bodyPr>
          <a:lstStyle/>
          <a:p>
            <a:r>
              <a:rPr lang="es-ES" altLang="es-PA" sz="1400"/>
              <a:t>Ejemplo: Cerrar ventana</a:t>
            </a:r>
          </a:p>
          <a:p>
            <a:pPr lvl="1"/>
            <a:r>
              <a:rPr lang="es-ES" altLang="es-PA" sz="1200"/>
              <a:t>GOAL: CERRAR-VENTANA </a:t>
            </a:r>
            <a:br>
              <a:rPr lang="es-ES" altLang="es-PA" sz="1200"/>
            </a:br>
            <a:r>
              <a:rPr lang="es-ES" altLang="es-PA" sz="1200"/>
              <a:t>    [</a:t>
            </a:r>
            <a:r>
              <a:rPr lang="es-ES" altLang="es-PA" sz="1200" err="1"/>
              <a:t>select</a:t>
            </a:r>
            <a:r>
              <a:rPr lang="es-ES" altLang="es-PA" sz="1200"/>
              <a:t> GOAL: USAR-MÉTODO-RATÓN </a:t>
            </a:r>
            <a:br>
              <a:rPr lang="es-ES" altLang="es-PA" sz="1200"/>
            </a:br>
            <a:r>
              <a:rPr lang="es-ES" altLang="es-PA" sz="1200"/>
              <a:t>                    MOVER-RATÓN-A-MENÚ-VENTANA </a:t>
            </a:r>
            <a:br>
              <a:rPr lang="es-ES" altLang="es-PA" sz="1200"/>
            </a:br>
            <a:r>
              <a:rPr lang="es-ES" altLang="es-PA" sz="1200"/>
              <a:t>                    ABRIR-MENÚ </a:t>
            </a:r>
            <a:br>
              <a:rPr lang="es-ES" altLang="es-PA" sz="1200"/>
            </a:br>
            <a:r>
              <a:rPr lang="es-ES" altLang="es-PA" sz="1200"/>
              <a:t>                    CLICK-SOBRE-OPCIÓN-CERRAR </a:t>
            </a:r>
            <a:br>
              <a:rPr lang="es-ES" altLang="es-PA" sz="1200"/>
            </a:br>
            <a:r>
              <a:rPr lang="es-ES" altLang="es-PA" sz="1200"/>
              <a:t>              GOAL: USAR-MÉTODO-TECLADO </a:t>
            </a:r>
            <a:br>
              <a:rPr lang="es-ES" altLang="es-PA" sz="1200"/>
            </a:br>
            <a:r>
              <a:rPr lang="es-ES" altLang="es-PA" sz="1200"/>
              <a:t>                    PULSAR-TECLAS-ALT-F4 </a:t>
            </a:r>
            <a:br>
              <a:rPr lang="es-ES" altLang="es-PA" sz="1200"/>
            </a:br>
            <a:r>
              <a:rPr lang="es-ES" altLang="es-PA" sz="1200"/>
              <a:t>              GOAL: USAR-MÉTODO-CERRAR-APLICACIÓN </a:t>
            </a:r>
            <a:br>
              <a:rPr lang="es-ES" altLang="es-PA" sz="1200"/>
            </a:br>
            <a:r>
              <a:rPr lang="es-ES" altLang="es-PA" sz="1200"/>
              <a:t>                    PULSAR CONTROL-ALT-DEL </a:t>
            </a:r>
            <a:br>
              <a:rPr lang="es-ES" altLang="es-PA" sz="1200"/>
            </a:br>
            <a:r>
              <a:rPr lang="es-ES" altLang="es-PA" sz="1200"/>
              <a:t>                    SELECCIONAR CERRAR-APLICACIÓN] </a:t>
            </a:r>
            <a:br>
              <a:rPr lang="es-ES" altLang="es-PA" sz="1200"/>
            </a:br>
            <a:br>
              <a:rPr lang="es-ES" altLang="es-PA" sz="1200"/>
            </a:br>
            <a:r>
              <a:rPr lang="es-ES" altLang="es-PA" sz="1200"/>
              <a:t>Rule 1: IF (USUARIO-EXPERTO) USAR-MÉTODO-TECLADO</a:t>
            </a:r>
            <a:br>
              <a:rPr lang="es-ES" altLang="es-PA" sz="1200"/>
            </a:br>
            <a:r>
              <a:rPr lang="es-ES" altLang="es-PA" sz="1200"/>
              <a:t>		ELSE USAR-MÉTODO-RATÓN</a:t>
            </a:r>
            <a:br>
              <a:rPr lang="es-ES" altLang="es-PA" sz="1200"/>
            </a:br>
            <a:r>
              <a:rPr lang="es-ES" altLang="es-PA" sz="1200"/>
              <a:t>Rule 2: USAR-MÉTODO-CERRAR-APLICACIÓN si se queda bloqueado el sistema </a:t>
            </a:r>
          </a:p>
        </p:txBody>
      </p:sp>
    </p:spTree>
    <p:extLst>
      <p:ext uri="{BB962C8B-B14F-4D97-AF65-F5344CB8AC3E}">
        <p14:creationId xmlns:p14="http://schemas.microsoft.com/office/powerpoint/2010/main" val="806180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050"/>
          <p:cNvSpPr>
            <a:spLocks noGrp="1" noChangeArrowheads="1"/>
          </p:cNvSpPr>
          <p:nvPr>
            <p:ph type="title"/>
          </p:nvPr>
        </p:nvSpPr>
        <p:spPr/>
        <p:txBody>
          <a:bodyPr/>
          <a:lstStyle/>
          <a:p>
            <a:br>
              <a:rPr lang="es-ES" altLang="es-PA"/>
            </a:br>
            <a:r>
              <a:rPr lang="es-ES" altLang="es-PA"/>
              <a:t>Análisis de tareas basados en Escenarios</a:t>
            </a:r>
          </a:p>
        </p:txBody>
      </p:sp>
      <p:sp>
        <p:nvSpPr>
          <p:cNvPr id="171011" name="Rectangle 2051"/>
          <p:cNvSpPr>
            <a:spLocks noGrp="1" noChangeArrowheads="1"/>
          </p:cNvSpPr>
          <p:nvPr>
            <p:ph sz="half" idx="1"/>
          </p:nvPr>
        </p:nvSpPr>
        <p:spPr/>
        <p:txBody>
          <a:bodyPr>
            <a:normAutofit fontScale="85000" lnSpcReduction="10000"/>
          </a:bodyPr>
          <a:lstStyle/>
          <a:p>
            <a:pPr algn="just"/>
            <a:r>
              <a:rPr lang="es-ES" altLang="es-PA"/>
              <a:t>ESCENARIOS</a:t>
            </a:r>
          </a:p>
          <a:p>
            <a:pPr lvl="1" algn="just"/>
            <a:r>
              <a:rPr lang="es-ES" altLang="es-PA"/>
              <a:t>Un escenario es “una historia de ficción con representación de personajes, sucesos, productos y entornos”.</a:t>
            </a:r>
          </a:p>
          <a:p>
            <a:pPr lvl="1" algn="just"/>
            <a:r>
              <a:rPr lang="es-ES" altLang="es-PA"/>
              <a:t>Ayuda al diseñador a explorar ideas y las ramificaciones de decisiones de diseño en situaciones concretas.</a:t>
            </a:r>
          </a:p>
          <a:p>
            <a:pPr lvl="1" algn="just"/>
            <a:r>
              <a:rPr lang="es-ES_tradnl" altLang="es-PA"/>
              <a:t>Es interesante pensar en varios escenarios para reflejar las diferentes situaciones y puntos de vista.</a:t>
            </a:r>
          </a:p>
          <a:p>
            <a:pPr lvl="1" algn="just"/>
            <a:r>
              <a:rPr lang="es-PA" altLang="es-PA"/>
              <a:t>Pueden ser narrados, en vídeo maquetas, o prototipados. </a:t>
            </a:r>
            <a:endParaRPr lang="es-ES" altLang="es-PA"/>
          </a:p>
          <a:p>
            <a:pPr lvl="1" algn="just"/>
            <a:endParaRPr lang="es-ES" altLang="es-PA"/>
          </a:p>
        </p:txBody>
      </p:sp>
      <p:sp>
        <p:nvSpPr>
          <p:cNvPr id="2" name="Marcador de contenido 1">
            <a:extLst>
              <a:ext uri="{FF2B5EF4-FFF2-40B4-BE49-F238E27FC236}">
                <a16:creationId xmlns:a16="http://schemas.microsoft.com/office/drawing/2014/main" id="{8E1F60CD-CFA0-4916-9AD1-ED0D6ACAA302}"/>
              </a:ext>
            </a:extLst>
          </p:cNvPr>
          <p:cNvSpPr>
            <a:spLocks noGrp="1"/>
          </p:cNvSpPr>
          <p:nvPr>
            <p:ph sz="half" idx="2"/>
          </p:nvPr>
        </p:nvSpPr>
        <p:spPr/>
        <p:txBody>
          <a:bodyPr>
            <a:normAutofit fontScale="85000" lnSpcReduction="10000"/>
          </a:bodyPr>
          <a:lstStyle/>
          <a:p>
            <a:pPr algn="just"/>
            <a:r>
              <a:rPr lang="es-PA"/>
              <a:t>Basados en tareas o metas:</a:t>
            </a:r>
          </a:p>
          <a:p>
            <a:pPr lvl="1" algn="just"/>
            <a:r>
              <a:rPr lang="es-PA"/>
              <a:t>Describen un conjunto de secuencias de interacciones o escenarios: flujo principal y flujos alternativos o excepcionales</a:t>
            </a:r>
          </a:p>
          <a:p>
            <a:pPr lvl="1" algn="just"/>
            <a:r>
              <a:rPr lang="es-PA"/>
              <a:t>Representan una instancia de un caso de uso</a:t>
            </a:r>
          </a:p>
          <a:p>
            <a:pPr lvl="1" algn="just"/>
            <a:r>
              <a:rPr lang="es-PA"/>
              <a:t>Pueden darse escenarios principales vs escenarios secundarios</a:t>
            </a:r>
          </a:p>
          <a:p>
            <a:pPr lvl="1" algn="just"/>
            <a:r>
              <a:rPr lang="es-PA"/>
              <a:t>Requiere de un diagrama de secuencia</a:t>
            </a:r>
          </a:p>
        </p:txBody>
      </p:sp>
    </p:spTree>
    <p:extLst>
      <p:ext uri="{BB962C8B-B14F-4D97-AF65-F5344CB8AC3E}">
        <p14:creationId xmlns:p14="http://schemas.microsoft.com/office/powerpoint/2010/main" val="259399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fade">
                                      <p:cBhvr>
                                        <p:cTn id="7" dur="2000"/>
                                        <p:tgtEl>
                                          <p:spTgt spid="1710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011">
                                            <p:txEl>
                                              <p:pRg st="1" end="1"/>
                                            </p:txEl>
                                          </p:spTgt>
                                        </p:tgtEl>
                                        <p:attrNameLst>
                                          <p:attrName>style.visibility</p:attrName>
                                        </p:attrNameLst>
                                      </p:cBhvr>
                                      <p:to>
                                        <p:strVal val="visible"/>
                                      </p:to>
                                    </p:set>
                                    <p:animEffect transition="in" filter="fade">
                                      <p:cBhvr>
                                        <p:cTn id="10" dur="2000"/>
                                        <p:tgtEl>
                                          <p:spTgt spid="1710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011">
                                            <p:txEl>
                                              <p:pRg st="2" end="2"/>
                                            </p:txEl>
                                          </p:spTgt>
                                        </p:tgtEl>
                                        <p:attrNameLst>
                                          <p:attrName>style.visibility</p:attrName>
                                        </p:attrNameLst>
                                      </p:cBhvr>
                                      <p:to>
                                        <p:strVal val="visible"/>
                                      </p:to>
                                    </p:set>
                                    <p:animEffect transition="in" filter="fade">
                                      <p:cBhvr>
                                        <p:cTn id="13" dur="2000"/>
                                        <p:tgtEl>
                                          <p:spTgt spid="1710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1011">
                                            <p:txEl>
                                              <p:pRg st="3" end="3"/>
                                            </p:txEl>
                                          </p:spTgt>
                                        </p:tgtEl>
                                        <p:attrNameLst>
                                          <p:attrName>style.visibility</p:attrName>
                                        </p:attrNameLst>
                                      </p:cBhvr>
                                      <p:to>
                                        <p:strVal val="visible"/>
                                      </p:to>
                                    </p:set>
                                    <p:animEffect transition="in" filter="fade">
                                      <p:cBhvr>
                                        <p:cTn id="16" dur="2000"/>
                                        <p:tgtEl>
                                          <p:spTgt spid="1710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1011">
                                            <p:txEl>
                                              <p:pRg st="4" end="4"/>
                                            </p:txEl>
                                          </p:spTgt>
                                        </p:tgtEl>
                                        <p:attrNameLst>
                                          <p:attrName>style.visibility</p:attrName>
                                        </p:attrNameLst>
                                      </p:cBhvr>
                                      <p:to>
                                        <p:strVal val="visible"/>
                                      </p:to>
                                    </p:set>
                                    <p:animEffect transition="in" filter="fade">
                                      <p:cBhvr>
                                        <p:cTn id="19" dur="2000"/>
                                        <p:tgtEl>
                                          <p:spTgt spid="171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F18FD-55E2-4B81-BFF3-AEEF95E7EF74}"/>
              </a:ext>
            </a:extLst>
          </p:cNvPr>
          <p:cNvSpPr>
            <a:spLocks noGrp="1"/>
          </p:cNvSpPr>
          <p:nvPr>
            <p:ph type="title"/>
          </p:nvPr>
        </p:nvSpPr>
        <p:spPr/>
        <p:txBody>
          <a:bodyPr/>
          <a:lstStyle/>
          <a:p>
            <a:r>
              <a:rPr lang="es-PA"/>
              <a:t>Descripción de caso de uso</a:t>
            </a:r>
            <a:br>
              <a:rPr lang="es-PA"/>
            </a:br>
            <a:r>
              <a:rPr lang="es-PA"/>
              <a:t>(Ejemplo)</a:t>
            </a:r>
          </a:p>
        </p:txBody>
      </p:sp>
      <p:sp>
        <p:nvSpPr>
          <p:cNvPr id="3" name="Marcador de contenido 2">
            <a:extLst>
              <a:ext uri="{FF2B5EF4-FFF2-40B4-BE49-F238E27FC236}">
                <a16:creationId xmlns:a16="http://schemas.microsoft.com/office/drawing/2014/main" id="{75F4B3ED-DF84-47D2-AE5C-709961E2201E}"/>
              </a:ext>
            </a:extLst>
          </p:cNvPr>
          <p:cNvSpPr>
            <a:spLocks noGrp="1"/>
          </p:cNvSpPr>
          <p:nvPr>
            <p:ph idx="1"/>
          </p:nvPr>
        </p:nvSpPr>
        <p:spPr/>
        <p:txBody>
          <a:bodyPr numCol="2">
            <a:normAutofit fontScale="70000" lnSpcReduction="20000"/>
          </a:bodyPr>
          <a:lstStyle/>
          <a:p>
            <a:r>
              <a:rPr lang="es-PA"/>
              <a:t>Tarea (Escenario): Comprar artículos (en una terminal de punto de venta (TPV))</a:t>
            </a:r>
          </a:p>
          <a:p>
            <a:r>
              <a:rPr lang="es-PA"/>
              <a:t>Flujo principal: Un cliente llega al TPV con un conjunto de artículos. El cajero registra los artículos y se genera un tiquete. El cliente paga en efectivo y se lleva los artículos.</a:t>
            </a:r>
          </a:p>
          <a:p>
            <a:pPr marL="457200" indent="-457200" algn="just">
              <a:buAutoNum type="arabicPeriod"/>
            </a:pPr>
            <a:r>
              <a:rPr lang="es-PA"/>
              <a:t>El cliente llega al TPV con los artículos</a:t>
            </a:r>
          </a:p>
          <a:p>
            <a:pPr marL="457200" indent="-457200" algn="just">
              <a:buAutoNum type="arabicPeriod"/>
            </a:pPr>
            <a:r>
              <a:rPr lang="es-PA"/>
              <a:t>El cajero registra el identificador de cada artículo</a:t>
            </a:r>
          </a:p>
          <a:p>
            <a:pPr marL="457200" indent="-457200" algn="just">
              <a:buAutoNum type="arabicPeriod"/>
            </a:pPr>
            <a:r>
              <a:rPr lang="es-PA"/>
              <a:t>El sistema obtiene el precio de cada artículo y añade la información a la transacción de venta.</a:t>
            </a:r>
          </a:p>
          <a:p>
            <a:pPr marL="457200" indent="-457200" algn="just">
              <a:buAutoNum type="arabicPeriod"/>
            </a:pPr>
            <a:r>
              <a:rPr lang="es-PA"/>
              <a:t>Al terminar, el cajero indica la finalización de la introducción de artículos</a:t>
            </a:r>
          </a:p>
          <a:p>
            <a:pPr marL="457200" indent="-457200" algn="just">
              <a:buAutoNum type="arabicPeriod"/>
            </a:pPr>
            <a:r>
              <a:rPr lang="es-PA"/>
              <a:t>El sistema calcula el total de la compra y lo muestra</a:t>
            </a:r>
          </a:p>
          <a:p>
            <a:pPr marL="457200" indent="-457200" algn="just">
              <a:buAutoNum type="arabicPeriod"/>
            </a:pPr>
            <a:r>
              <a:rPr lang="es-PA"/>
              <a:t>El cajero le dice al cliente el total</a:t>
            </a:r>
          </a:p>
          <a:p>
            <a:pPr marL="457200" indent="-457200" algn="just">
              <a:buAutoNum type="arabicPeriod"/>
            </a:pPr>
            <a:r>
              <a:rPr lang="es-PA"/>
              <a:t>El cliente realiza el pago</a:t>
            </a:r>
          </a:p>
          <a:p>
            <a:pPr marL="457200" indent="-457200" algn="just">
              <a:buAutoNum type="arabicPeriod"/>
            </a:pPr>
            <a:r>
              <a:rPr lang="es-PA"/>
              <a:t>El cajero registra la cantidad de dinero recibida</a:t>
            </a:r>
          </a:p>
          <a:p>
            <a:pPr marL="457200" indent="-457200" algn="just">
              <a:buAutoNum type="arabicPeriod"/>
            </a:pPr>
            <a:r>
              <a:rPr lang="es-PA"/>
              <a:t>El sistema muestra la cantidad a retornar al cliente y genera un recibo</a:t>
            </a:r>
          </a:p>
          <a:p>
            <a:pPr marL="457200" indent="-457200" algn="just">
              <a:buAutoNum type="arabicPeriod"/>
            </a:pPr>
            <a:r>
              <a:rPr lang="es-PA"/>
              <a:t>El cajero deposita el dinero recibido y saca la cantidad a devolver que entrega al cliente junto al tiquete.</a:t>
            </a:r>
          </a:p>
          <a:p>
            <a:pPr marL="457200" indent="-457200" algn="just">
              <a:buAutoNum type="arabicPeriod"/>
            </a:pPr>
            <a:r>
              <a:rPr lang="es-PA"/>
              <a:t>El sistema almacena la compra completada.</a:t>
            </a:r>
          </a:p>
          <a:p>
            <a:pPr marL="457200" indent="-457200" algn="just">
              <a:buAutoNum type="arabicPeriod"/>
            </a:pPr>
            <a:r>
              <a:rPr lang="es-PA"/>
              <a:t>El cliente recoge los artículos comprados</a:t>
            </a:r>
          </a:p>
        </p:txBody>
      </p:sp>
    </p:spTree>
    <p:extLst>
      <p:ext uri="{BB962C8B-B14F-4D97-AF65-F5344CB8AC3E}">
        <p14:creationId xmlns:p14="http://schemas.microsoft.com/office/powerpoint/2010/main" val="2399196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a:t>Ejemplo (Escenarios / casos de uso)</a:t>
            </a:r>
          </a:p>
        </p:txBody>
      </p:sp>
      <p:graphicFrame>
        <p:nvGraphicFramePr>
          <p:cNvPr id="6" name="Tabla 5"/>
          <p:cNvGraphicFramePr>
            <a:graphicFrameLocks noGrp="1"/>
          </p:cNvGraphicFramePr>
          <p:nvPr/>
        </p:nvGraphicFramePr>
        <p:xfrm>
          <a:off x="1449217" y="1864194"/>
          <a:ext cx="9605634" cy="4476389"/>
        </p:xfrm>
        <a:graphic>
          <a:graphicData uri="http://schemas.openxmlformats.org/drawingml/2006/table">
            <a:tbl>
              <a:tblPr bandRow="1">
                <a:tableStyleId>{5C22544A-7EE6-4342-B048-85BDC9FD1C3A}</a:tableStyleId>
              </a:tblPr>
              <a:tblGrid>
                <a:gridCol w="3201878">
                  <a:extLst>
                    <a:ext uri="{9D8B030D-6E8A-4147-A177-3AD203B41FA5}">
                      <a16:colId xmlns:a16="http://schemas.microsoft.com/office/drawing/2014/main" val="20000"/>
                    </a:ext>
                  </a:extLst>
                </a:gridCol>
                <a:gridCol w="3201878">
                  <a:extLst>
                    <a:ext uri="{9D8B030D-6E8A-4147-A177-3AD203B41FA5}">
                      <a16:colId xmlns:a16="http://schemas.microsoft.com/office/drawing/2014/main" val="20001"/>
                    </a:ext>
                  </a:extLst>
                </a:gridCol>
                <a:gridCol w="3201878">
                  <a:extLst>
                    <a:ext uri="{9D8B030D-6E8A-4147-A177-3AD203B41FA5}">
                      <a16:colId xmlns:a16="http://schemas.microsoft.com/office/drawing/2014/main" val="20002"/>
                    </a:ext>
                  </a:extLst>
                </a:gridCol>
              </a:tblGrid>
              <a:tr h="358372">
                <a:tc>
                  <a:txBody>
                    <a:bodyPr/>
                    <a:lstStyle/>
                    <a:p>
                      <a:pPr algn="ctr"/>
                      <a:r>
                        <a:rPr lang="es-PA"/>
                        <a:t>Desplegar pantalla principal</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00"/>
                  </a:ext>
                </a:extLst>
              </a:tr>
              <a:tr h="337752">
                <a:tc>
                  <a:txBody>
                    <a:bodyPr/>
                    <a:lstStyle/>
                    <a:p>
                      <a:pPr algn="ctr"/>
                      <a:r>
                        <a:rPr lang="es-PA"/>
                        <a:t>Insertar Tarjeta</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01"/>
                  </a:ext>
                </a:extLst>
              </a:tr>
              <a:tr h="337752">
                <a:tc>
                  <a:txBody>
                    <a:bodyPr/>
                    <a:lstStyle/>
                    <a:p>
                      <a:pPr algn="ctr"/>
                      <a:r>
                        <a:rPr lang="es-PA"/>
                        <a:t>Pedir </a:t>
                      </a:r>
                      <a:r>
                        <a:rPr lang="es-PA" err="1"/>
                        <a:t>Password</a:t>
                      </a:r>
                      <a:endParaRPr lang="es-PA"/>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02"/>
                  </a:ext>
                </a:extLst>
              </a:tr>
              <a:tr h="337752">
                <a:tc>
                  <a:txBody>
                    <a:bodyPr/>
                    <a:lstStyle/>
                    <a:p>
                      <a:pPr algn="ctr"/>
                      <a:r>
                        <a:rPr lang="es-PA"/>
                        <a:t>Entrar </a:t>
                      </a:r>
                      <a:r>
                        <a:rPr lang="es-PA" err="1"/>
                        <a:t>Password</a:t>
                      </a:r>
                      <a:endParaRPr lang="es-PA"/>
                    </a:p>
                  </a:txBody>
                  <a:tcPr/>
                </a:tc>
                <a:tc>
                  <a:txBody>
                    <a:bodyPr/>
                    <a:lstStyle/>
                    <a:p>
                      <a:pPr algn="ctr"/>
                      <a:r>
                        <a:rPr lang="es-PA"/>
                        <a:t>Verificar cuenta</a:t>
                      </a:r>
                    </a:p>
                  </a:txBody>
                  <a:tcPr/>
                </a:tc>
                <a:tc>
                  <a:txBody>
                    <a:bodyPr/>
                    <a:lstStyle/>
                    <a:p>
                      <a:pPr algn="ctr"/>
                      <a:endParaRPr lang="es-PA"/>
                    </a:p>
                  </a:txBody>
                  <a:tcPr/>
                </a:tc>
                <a:extLst>
                  <a:ext uri="{0D108BD9-81ED-4DB2-BD59-A6C34878D82A}">
                    <a16:rowId xmlns:a16="http://schemas.microsoft.com/office/drawing/2014/main" val="10003"/>
                  </a:ext>
                </a:extLst>
              </a:tr>
              <a:tr h="337752">
                <a:tc>
                  <a:txBody>
                    <a:bodyPr/>
                    <a:lstStyle/>
                    <a:p>
                      <a:pPr algn="ctr"/>
                      <a:endParaRPr lang="es-PA"/>
                    </a:p>
                  </a:txBody>
                  <a:tcPr/>
                </a:tc>
                <a:tc>
                  <a:txBody>
                    <a:bodyPr/>
                    <a:lstStyle/>
                    <a:p>
                      <a:pPr algn="ctr"/>
                      <a:endParaRPr lang="es-PA"/>
                    </a:p>
                  </a:txBody>
                  <a:tcPr/>
                </a:tc>
                <a:tc>
                  <a:txBody>
                    <a:bodyPr/>
                    <a:lstStyle/>
                    <a:p>
                      <a:pPr algn="ctr"/>
                      <a:r>
                        <a:rPr lang="es-PA"/>
                        <a:t>Verificar tarjeta con banco</a:t>
                      </a:r>
                    </a:p>
                  </a:txBody>
                  <a:tcPr/>
                </a:tc>
                <a:extLst>
                  <a:ext uri="{0D108BD9-81ED-4DB2-BD59-A6C34878D82A}">
                    <a16:rowId xmlns:a16="http://schemas.microsoft.com/office/drawing/2014/main" val="10004"/>
                  </a:ext>
                </a:extLst>
              </a:tr>
              <a:tr h="337752">
                <a:tc>
                  <a:txBody>
                    <a:bodyPr/>
                    <a:lstStyle/>
                    <a:p>
                      <a:pPr algn="ctr"/>
                      <a:endParaRPr lang="es-PA"/>
                    </a:p>
                  </a:txBody>
                  <a:tcPr/>
                </a:tc>
                <a:tc>
                  <a:txBody>
                    <a:bodyPr/>
                    <a:lstStyle/>
                    <a:p>
                      <a:pPr algn="ctr"/>
                      <a:endParaRPr lang="es-PA"/>
                    </a:p>
                  </a:txBody>
                  <a:tcPr/>
                </a:tc>
                <a:tc>
                  <a:txBody>
                    <a:bodyPr/>
                    <a:lstStyle/>
                    <a:p>
                      <a:pPr algn="ctr"/>
                      <a:r>
                        <a:rPr lang="es-PA"/>
                        <a:t>Cuenta incorrecta</a:t>
                      </a:r>
                    </a:p>
                  </a:txBody>
                  <a:tcPr/>
                </a:tc>
                <a:extLst>
                  <a:ext uri="{0D108BD9-81ED-4DB2-BD59-A6C34878D82A}">
                    <a16:rowId xmlns:a16="http://schemas.microsoft.com/office/drawing/2014/main" val="10005"/>
                  </a:ext>
                </a:extLst>
              </a:tr>
              <a:tr h="337752">
                <a:tc>
                  <a:txBody>
                    <a:bodyPr/>
                    <a:lstStyle/>
                    <a:p>
                      <a:pPr algn="ctr"/>
                      <a:endParaRPr lang="es-PA"/>
                    </a:p>
                  </a:txBody>
                  <a:tcPr/>
                </a:tc>
                <a:tc>
                  <a:txBody>
                    <a:bodyPr/>
                    <a:lstStyle/>
                    <a:p>
                      <a:pPr algn="ctr"/>
                      <a:r>
                        <a:rPr lang="es-PA"/>
                        <a:t>Cuenta incorrecta</a:t>
                      </a:r>
                    </a:p>
                  </a:txBody>
                  <a:tcPr/>
                </a:tc>
                <a:tc>
                  <a:txBody>
                    <a:bodyPr/>
                    <a:lstStyle/>
                    <a:p>
                      <a:pPr algn="ctr"/>
                      <a:endParaRPr lang="es-PA"/>
                    </a:p>
                  </a:txBody>
                  <a:tcPr/>
                </a:tc>
                <a:extLst>
                  <a:ext uri="{0D108BD9-81ED-4DB2-BD59-A6C34878D82A}">
                    <a16:rowId xmlns:a16="http://schemas.microsoft.com/office/drawing/2014/main" val="10006"/>
                  </a:ext>
                </a:extLst>
              </a:tr>
              <a:tr h="337752">
                <a:tc>
                  <a:txBody>
                    <a:bodyPr/>
                    <a:lstStyle/>
                    <a:p>
                      <a:pPr algn="ctr"/>
                      <a:r>
                        <a:rPr lang="es-PA"/>
                        <a:t>Mensaje de cuenta</a:t>
                      </a:r>
                      <a:r>
                        <a:rPr lang="es-PA" baseline="0"/>
                        <a:t> incorrecta</a:t>
                      </a:r>
                      <a:endParaRPr lang="es-PA"/>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07"/>
                  </a:ext>
                </a:extLst>
              </a:tr>
              <a:tr h="337752">
                <a:tc>
                  <a:txBody>
                    <a:bodyPr/>
                    <a:lstStyle/>
                    <a:p>
                      <a:pPr algn="ctr"/>
                      <a:r>
                        <a:rPr lang="es-PA"/>
                        <a:t>Imprimir recibo</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08"/>
                  </a:ext>
                </a:extLst>
              </a:tr>
              <a:tr h="337752">
                <a:tc>
                  <a:txBody>
                    <a:bodyPr/>
                    <a:lstStyle/>
                    <a:p>
                      <a:pPr algn="ctr"/>
                      <a:r>
                        <a:rPr lang="es-PA"/>
                        <a:t>Liberar tarjeta</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2876688259"/>
                  </a:ext>
                </a:extLst>
              </a:tr>
              <a:tr h="337752">
                <a:tc>
                  <a:txBody>
                    <a:bodyPr/>
                    <a:lstStyle/>
                    <a:p>
                      <a:pPr algn="ctr"/>
                      <a:r>
                        <a:rPr lang="es-PA"/>
                        <a:t>Tomar tarjeta</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1005337516"/>
                  </a:ext>
                </a:extLst>
              </a:tr>
              <a:tr h="453029">
                <a:tc>
                  <a:txBody>
                    <a:bodyPr/>
                    <a:lstStyle/>
                    <a:p>
                      <a:pPr algn="ctr"/>
                      <a:r>
                        <a:rPr lang="es-PA"/>
                        <a:t>Desplegar pantalla principal</a:t>
                      </a:r>
                    </a:p>
                  </a:txBody>
                  <a:tcPr/>
                </a:tc>
                <a:tc>
                  <a:txBody>
                    <a:bodyPr/>
                    <a:lstStyle/>
                    <a:p>
                      <a:pPr algn="ctr"/>
                      <a:endParaRPr lang="es-PA"/>
                    </a:p>
                  </a:txBody>
                  <a:tcPr/>
                </a:tc>
                <a:tc>
                  <a:txBody>
                    <a:bodyPr/>
                    <a:lstStyle/>
                    <a:p>
                      <a:pPr algn="ctr"/>
                      <a:endParaRPr lang="es-PA"/>
                    </a:p>
                  </a:txBody>
                  <a:tcPr/>
                </a:tc>
                <a:extLst>
                  <a:ext uri="{0D108BD9-81ED-4DB2-BD59-A6C34878D82A}">
                    <a16:rowId xmlns:a16="http://schemas.microsoft.com/office/drawing/2014/main" val="411178224"/>
                  </a:ext>
                </a:extLst>
              </a:tr>
            </a:tbl>
          </a:graphicData>
        </a:graphic>
      </p:graphicFrame>
      <p:sp>
        <p:nvSpPr>
          <p:cNvPr id="3" name="CuadroTexto 2">
            <a:extLst>
              <a:ext uri="{FF2B5EF4-FFF2-40B4-BE49-F238E27FC236}">
                <a16:creationId xmlns:a16="http://schemas.microsoft.com/office/drawing/2014/main" id="{C374AB84-7581-4E3A-8B65-896F2C17F6B5}"/>
              </a:ext>
            </a:extLst>
          </p:cNvPr>
          <p:cNvSpPr txBox="1"/>
          <p:nvPr/>
        </p:nvSpPr>
        <p:spPr>
          <a:xfrm>
            <a:off x="1085850" y="1400175"/>
            <a:ext cx="10487025" cy="646331"/>
          </a:xfrm>
          <a:prstGeom prst="rect">
            <a:avLst/>
          </a:prstGeom>
          <a:noFill/>
        </p:spPr>
        <p:txBody>
          <a:bodyPr wrap="square" rtlCol="0">
            <a:spAutoFit/>
          </a:bodyPr>
          <a:lstStyle/>
          <a:p>
            <a:r>
              <a:rPr lang="es-PA"/>
              <a:t>Usuario						ATM						Intermediario					      Banco				</a:t>
            </a:r>
          </a:p>
        </p:txBody>
      </p:sp>
      <p:cxnSp>
        <p:nvCxnSpPr>
          <p:cNvPr id="5" name="Conector recto 4">
            <a:extLst>
              <a:ext uri="{FF2B5EF4-FFF2-40B4-BE49-F238E27FC236}">
                <a16:creationId xmlns:a16="http://schemas.microsoft.com/office/drawing/2014/main" id="{3B7A3955-61A2-47AD-8DDD-D6A700617623}"/>
              </a:ext>
            </a:extLst>
          </p:cNvPr>
          <p:cNvCxnSpPr>
            <a:cxnSpLocks/>
          </p:cNvCxnSpPr>
          <p:nvPr/>
        </p:nvCxnSpPr>
        <p:spPr>
          <a:xfrm>
            <a:off x="1449217" y="1694621"/>
            <a:ext cx="0" cy="51633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84F57CB-8F7E-459A-B8A3-5970D6826CC7}"/>
              </a:ext>
            </a:extLst>
          </p:cNvPr>
          <p:cNvCxnSpPr>
            <a:cxnSpLocks/>
          </p:cNvCxnSpPr>
          <p:nvPr/>
        </p:nvCxnSpPr>
        <p:spPr>
          <a:xfrm>
            <a:off x="4664857" y="1709861"/>
            <a:ext cx="0" cy="514813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99BC8281-A152-4DB4-B84E-C23CBF2AE12E}"/>
              </a:ext>
            </a:extLst>
          </p:cNvPr>
          <p:cNvCxnSpPr>
            <a:cxnSpLocks/>
          </p:cNvCxnSpPr>
          <p:nvPr/>
        </p:nvCxnSpPr>
        <p:spPr>
          <a:xfrm>
            <a:off x="7819537" y="1687001"/>
            <a:ext cx="47937" cy="5170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1DCEF07C-33F6-426D-B1F9-8F1FA72DA034}"/>
              </a:ext>
            </a:extLst>
          </p:cNvPr>
          <p:cNvCxnSpPr>
            <a:cxnSpLocks/>
          </p:cNvCxnSpPr>
          <p:nvPr/>
        </p:nvCxnSpPr>
        <p:spPr>
          <a:xfrm>
            <a:off x="11054851" y="1709861"/>
            <a:ext cx="7620" cy="514813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C917681-D0CA-4AD9-96D8-1C8D974A2F30}"/>
              </a:ext>
            </a:extLst>
          </p:cNvPr>
          <p:cNvCxnSpPr>
            <a:cxnSpLocks/>
          </p:cNvCxnSpPr>
          <p:nvPr/>
        </p:nvCxnSpPr>
        <p:spPr>
          <a:xfrm flipH="1">
            <a:off x="1449217" y="2217420"/>
            <a:ext cx="321564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AB29A98-C511-45F9-B37F-AEFC6EEA749E}"/>
              </a:ext>
            </a:extLst>
          </p:cNvPr>
          <p:cNvCxnSpPr>
            <a:cxnSpLocks/>
          </p:cNvCxnSpPr>
          <p:nvPr/>
        </p:nvCxnSpPr>
        <p:spPr>
          <a:xfrm>
            <a:off x="1601617" y="2621280"/>
            <a:ext cx="30022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2CDC23BE-2B3E-4CE7-8AFF-F9210C6AA494}"/>
              </a:ext>
            </a:extLst>
          </p:cNvPr>
          <p:cNvCxnSpPr>
            <a:cxnSpLocks/>
          </p:cNvCxnSpPr>
          <p:nvPr/>
        </p:nvCxnSpPr>
        <p:spPr>
          <a:xfrm>
            <a:off x="1616857" y="3368040"/>
            <a:ext cx="30022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7500E77-42F7-4593-A19A-F4896F36FB4F}"/>
              </a:ext>
            </a:extLst>
          </p:cNvPr>
          <p:cNvCxnSpPr>
            <a:cxnSpLocks/>
          </p:cNvCxnSpPr>
          <p:nvPr/>
        </p:nvCxnSpPr>
        <p:spPr>
          <a:xfrm flipH="1">
            <a:off x="1449217" y="3009900"/>
            <a:ext cx="321564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F300C413-30A5-44EE-8F64-D8FF3C032176}"/>
              </a:ext>
            </a:extLst>
          </p:cNvPr>
          <p:cNvCxnSpPr>
            <a:cxnSpLocks/>
          </p:cNvCxnSpPr>
          <p:nvPr/>
        </p:nvCxnSpPr>
        <p:spPr>
          <a:xfrm>
            <a:off x="4773754" y="3368040"/>
            <a:ext cx="30022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94BEF819-D377-4298-BEA8-D23583150C7F}"/>
              </a:ext>
            </a:extLst>
          </p:cNvPr>
          <p:cNvCxnSpPr>
            <a:cxnSpLocks/>
          </p:cNvCxnSpPr>
          <p:nvPr/>
        </p:nvCxnSpPr>
        <p:spPr>
          <a:xfrm>
            <a:off x="8052571" y="3681950"/>
            <a:ext cx="30022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8C222014-C0E2-4AF9-9F8C-D57AFB0E5231}"/>
              </a:ext>
            </a:extLst>
          </p:cNvPr>
          <p:cNvCxnSpPr>
            <a:cxnSpLocks/>
          </p:cNvCxnSpPr>
          <p:nvPr/>
        </p:nvCxnSpPr>
        <p:spPr>
          <a:xfrm flipH="1">
            <a:off x="7907791" y="4097843"/>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B57032ED-3263-4B88-AE35-7F9065558B22}"/>
              </a:ext>
            </a:extLst>
          </p:cNvPr>
          <p:cNvCxnSpPr>
            <a:cxnSpLocks/>
          </p:cNvCxnSpPr>
          <p:nvPr/>
        </p:nvCxnSpPr>
        <p:spPr>
          <a:xfrm flipH="1">
            <a:off x="4712794" y="4411980"/>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B2D3085-995D-4487-9DCE-C3716DED6515}"/>
              </a:ext>
            </a:extLst>
          </p:cNvPr>
          <p:cNvCxnSpPr>
            <a:cxnSpLocks/>
          </p:cNvCxnSpPr>
          <p:nvPr/>
        </p:nvCxnSpPr>
        <p:spPr>
          <a:xfrm flipH="1">
            <a:off x="1542874" y="4770120"/>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80326249-62DD-4863-A3B4-74910EE03226}"/>
              </a:ext>
            </a:extLst>
          </p:cNvPr>
          <p:cNvCxnSpPr>
            <a:cxnSpLocks/>
          </p:cNvCxnSpPr>
          <p:nvPr/>
        </p:nvCxnSpPr>
        <p:spPr>
          <a:xfrm flipH="1">
            <a:off x="1512394" y="5128260"/>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0EDD77C5-2415-4E9B-A6AE-34334DFA2111}"/>
              </a:ext>
            </a:extLst>
          </p:cNvPr>
          <p:cNvCxnSpPr>
            <a:cxnSpLocks/>
          </p:cNvCxnSpPr>
          <p:nvPr/>
        </p:nvCxnSpPr>
        <p:spPr>
          <a:xfrm flipH="1">
            <a:off x="1504774" y="5509260"/>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6AFE644-0D76-42F2-9B53-B7DBD20C954B}"/>
              </a:ext>
            </a:extLst>
          </p:cNvPr>
          <p:cNvCxnSpPr>
            <a:cxnSpLocks/>
          </p:cNvCxnSpPr>
          <p:nvPr/>
        </p:nvCxnSpPr>
        <p:spPr>
          <a:xfrm flipH="1">
            <a:off x="1520014" y="6324600"/>
            <a:ext cx="31546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9588772F-0B3E-4A34-8375-B66ABA466D16}"/>
              </a:ext>
            </a:extLst>
          </p:cNvPr>
          <p:cNvCxnSpPr>
            <a:cxnSpLocks/>
          </p:cNvCxnSpPr>
          <p:nvPr/>
        </p:nvCxnSpPr>
        <p:spPr>
          <a:xfrm>
            <a:off x="1601617" y="5852160"/>
            <a:ext cx="300228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981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p:cNvSpPr>
            <a:spLocks noGrp="1"/>
          </p:cNvSpPr>
          <p:nvPr>
            <p:ph type="title" idx="4294967295"/>
          </p:nvPr>
        </p:nvSpPr>
        <p:spPr>
          <a:xfrm>
            <a:off x="1452616" y="962902"/>
            <a:ext cx="4176384" cy="2380828"/>
          </a:xfrm>
        </p:spPr>
        <p:txBody>
          <a:bodyPr vert="horz" lIns="91440" tIns="45720" rIns="91440" bIns="0" rtlCol="0" anchor="b">
            <a:normAutofit/>
          </a:bodyPr>
          <a:lstStyle/>
          <a:p>
            <a:r>
              <a:rPr lang="en-US" sz="4800"/>
              <a:t>Casos de uso (notación)</a:t>
            </a:r>
          </a:p>
        </p:txBody>
      </p:sp>
      <p:cxnSp>
        <p:nvCxnSpPr>
          <p:cNvPr id="83" name="Straight Connector 8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6" name="Picture 2" descr="https://upload.wikimedia.org/wikipedia/commons/thumb/9/9e/Notacion_Caso_de_Uso.svg/1200px-Notacion_Caso_de_Uso.svg.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94411" y="1337804"/>
            <a:ext cx="4960442" cy="359632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8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17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a:extLst>
              <a:ext uri="{FF2B5EF4-FFF2-40B4-BE49-F238E27FC236}">
                <a16:creationId xmlns:a16="http://schemas.microsoft.com/office/drawing/2014/main" id="{D14AEDE5-AF31-4347-AEAE-45244EC8ED74}"/>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Ejemplo de Caso de uso (Diagrama)</a:t>
            </a: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Imagen 3" descr="Imagen que contiene captura de pantalla, interior, monitor, ordenador&#10;&#10;Descripción generada con confianza muy alta">
            <a:extLst>
              <a:ext uri="{FF2B5EF4-FFF2-40B4-BE49-F238E27FC236}">
                <a16:creationId xmlns:a16="http://schemas.microsoft.com/office/drawing/2014/main" id="{4E5F9098-A188-4DD8-9F8A-2ECBD08BD3D3}"/>
              </a:ext>
            </a:extLst>
          </p:cNvPr>
          <p:cNvPicPr>
            <a:picLocks noChangeAspect="1"/>
          </p:cNvPicPr>
          <p:nvPr/>
        </p:nvPicPr>
        <p:blipFill rotWithShape="1">
          <a:blip r:embed="rId3"/>
          <a:srcRect l="10542" t="23031" r="58333" b="26658"/>
          <a:stretch/>
        </p:blipFill>
        <p:spPr>
          <a:xfrm>
            <a:off x="6094411" y="880859"/>
            <a:ext cx="4960442" cy="4510210"/>
          </a:xfrm>
          <a:prstGeom prst="rect">
            <a:avLst/>
          </a:prstGeom>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936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A6069-6A3D-4D38-B72F-DB076D84B3ED}"/>
              </a:ext>
            </a:extLst>
          </p:cNvPr>
          <p:cNvSpPr>
            <a:spLocks noGrp="1"/>
          </p:cNvSpPr>
          <p:nvPr>
            <p:ph type="title"/>
          </p:nvPr>
        </p:nvSpPr>
        <p:spPr/>
        <p:txBody>
          <a:bodyPr/>
          <a:lstStyle/>
          <a:p>
            <a:r>
              <a:rPr lang="es-PA"/>
              <a:t>Escenarios</a:t>
            </a:r>
          </a:p>
        </p:txBody>
      </p:sp>
      <p:sp>
        <p:nvSpPr>
          <p:cNvPr id="3" name="Marcador de contenido 2">
            <a:extLst>
              <a:ext uri="{FF2B5EF4-FFF2-40B4-BE49-F238E27FC236}">
                <a16:creationId xmlns:a16="http://schemas.microsoft.com/office/drawing/2014/main" id="{89C1130F-EBF3-4C49-8ED9-C82CBD5CE908}"/>
              </a:ext>
            </a:extLst>
          </p:cNvPr>
          <p:cNvSpPr>
            <a:spLocks noGrp="1"/>
          </p:cNvSpPr>
          <p:nvPr>
            <p:ph idx="1"/>
          </p:nvPr>
        </p:nvSpPr>
        <p:spPr/>
        <p:txBody>
          <a:bodyPr/>
          <a:lstStyle/>
          <a:p>
            <a:r>
              <a:rPr lang="es-PA"/>
              <a:t>Los escenarios pueden ser planteados de dos maneras, una para entender el problema, sin la introducción de la tecnología, y otra que permitirá entender lo que se espera después de aplicar la tecnología.</a:t>
            </a:r>
          </a:p>
          <a:p>
            <a:r>
              <a:rPr lang="es-PA"/>
              <a:t>Para el análisis de tarea es válido ambas, con miras a comprender la situación actual, y la mejorada.</a:t>
            </a:r>
          </a:p>
          <a:p>
            <a:r>
              <a:rPr lang="es-PA" b="1"/>
              <a:t>Escenario del problema:  </a:t>
            </a:r>
            <a:r>
              <a:rPr lang="es-PA"/>
              <a:t>Representa una historia del problema a evaluar.</a:t>
            </a:r>
          </a:p>
          <a:p>
            <a:r>
              <a:rPr lang="es-PA" b="1"/>
              <a:t>Escenario de diseño: </a:t>
            </a:r>
            <a:r>
              <a:rPr lang="es-PA"/>
              <a:t>Representa una historia que transmite una nueva visión, con la incorporación del componente tecnológico.</a:t>
            </a:r>
          </a:p>
        </p:txBody>
      </p:sp>
    </p:spTree>
    <p:extLst>
      <p:ext uri="{BB962C8B-B14F-4D97-AF65-F5344CB8AC3E}">
        <p14:creationId xmlns:p14="http://schemas.microsoft.com/office/powerpoint/2010/main" val="2496762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r>
              <a:rPr lang="es-ES" altLang="es-PA"/>
              <a:t>Análisis de tareas</a:t>
            </a:r>
            <a:br>
              <a:rPr lang="es-ES" altLang="es-PA"/>
            </a:br>
            <a:r>
              <a:rPr lang="es-ES" altLang="es-PA" sz="2800"/>
              <a:t>(Implementación)</a:t>
            </a:r>
            <a:endParaRPr lang="es-ES" altLang="es-PA"/>
          </a:p>
        </p:txBody>
      </p:sp>
      <p:sp>
        <p:nvSpPr>
          <p:cNvPr id="12" name="Marcador de contenido 11">
            <a:extLst>
              <a:ext uri="{FF2B5EF4-FFF2-40B4-BE49-F238E27FC236}">
                <a16:creationId xmlns:a16="http://schemas.microsoft.com/office/drawing/2014/main" id="{028A0E9A-6740-4F05-AD13-7660E9659E01}"/>
              </a:ext>
            </a:extLst>
          </p:cNvPr>
          <p:cNvSpPr>
            <a:spLocks noGrp="1"/>
          </p:cNvSpPr>
          <p:nvPr>
            <p:ph sz="half" idx="1"/>
          </p:nvPr>
        </p:nvSpPr>
        <p:spPr/>
        <p:txBody>
          <a:bodyPr>
            <a:normAutofit fontScale="70000" lnSpcReduction="20000"/>
          </a:bodyPr>
          <a:lstStyle/>
          <a:p>
            <a:r>
              <a:rPr lang="es-ES_tradnl" altLang="es-PA"/>
              <a:t>Una vez modeladas las tareas debe obtenerse una implementación correcta de las mismas</a:t>
            </a:r>
          </a:p>
          <a:p>
            <a:r>
              <a:rPr lang="es-ES_tradnl" altLang="es-PA"/>
              <a:t>Para ello hay que tener en cuenta varios factores:</a:t>
            </a:r>
          </a:p>
          <a:p>
            <a:pPr lvl="1"/>
            <a:r>
              <a:rPr lang="es-ES_tradnl" altLang="es-PA"/>
              <a:t>Tipos de interacción</a:t>
            </a:r>
          </a:p>
          <a:p>
            <a:pPr lvl="2"/>
            <a:r>
              <a:rPr lang="es-ES_tradnl" altLang="es-PA"/>
              <a:t>Posicionamiento, valor, texto, selección, arrastre</a:t>
            </a:r>
          </a:p>
          <a:p>
            <a:pPr lvl="1"/>
            <a:r>
              <a:rPr lang="es-ES_tradnl" altLang="es-PA"/>
              <a:t>Principios, guías de estilo, estándares</a:t>
            </a:r>
          </a:p>
          <a:p>
            <a:pPr lvl="1"/>
            <a:r>
              <a:rPr lang="es-ES_tradnl" altLang="es-PA"/>
              <a:t>Gestión de entradas del usuario</a:t>
            </a:r>
          </a:p>
          <a:p>
            <a:pPr lvl="2"/>
            <a:r>
              <a:rPr lang="es-ES_tradnl" altLang="es-PA"/>
              <a:t>Petición, muestreo, evento</a:t>
            </a:r>
          </a:p>
          <a:p>
            <a:pPr lvl="1"/>
            <a:r>
              <a:rPr lang="es-ES_tradnl" altLang="es-PA"/>
              <a:t>Diseño de la presentación</a:t>
            </a:r>
          </a:p>
          <a:p>
            <a:pPr lvl="1"/>
            <a:r>
              <a:rPr lang="es-ES_tradnl" altLang="es-PA"/>
              <a:t>Gestión de errores</a:t>
            </a:r>
          </a:p>
          <a:p>
            <a:r>
              <a:rPr lang="es-PA"/>
              <a:t>Análisis de sistemas vs  Análisis de tareas</a:t>
            </a:r>
          </a:p>
          <a:p>
            <a:pPr lvl="1"/>
            <a:r>
              <a:rPr lang="es-PA"/>
              <a:t>Diseño del sistema vs el usuario</a:t>
            </a:r>
          </a:p>
        </p:txBody>
      </p:sp>
      <p:pic>
        <p:nvPicPr>
          <p:cNvPr id="19" name="Picture 18" descr="barra_iconos">
            <a:extLst>
              <a:ext uri="{FF2B5EF4-FFF2-40B4-BE49-F238E27FC236}">
                <a16:creationId xmlns:a16="http://schemas.microsoft.com/office/drawing/2014/main" id="{32BF7499-9F69-4BDE-912C-5C8CECFDF6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7404353" y="2403525"/>
            <a:ext cx="4257675" cy="266700"/>
          </a:xfrm>
          <a:prstGeom prst="rect">
            <a:avLst/>
          </a:prstGeom>
        </p:spPr>
      </p:pic>
      <p:pic>
        <p:nvPicPr>
          <p:cNvPr id="20" name="Picture 22" descr="comprobacion">
            <a:extLst>
              <a:ext uri="{FF2B5EF4-FFF2-40B4-BE49-F238E27FC236}">
                <a16:creationId xmlns:a16="http://schemas.microsoft.com/office/drawing/2014/main" id="{3C4C0961-9AE2-4393-8DD5-8CB9CB5F98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7404353" y="2947987"/>
            <a:ext cx="2238375" cy="962025"/>
          </a:xfrm>
          <a:prstGeom prst="rect">
            <a:avLst/>
          </a:prstGeom>
        </p:spPr>
      </p:pic>
      <p:pic>
        <p:nvPicPr>
          <p:cNvPr id="21" name="Picture 14" descr="deslizador">
            <a:extLst>
              <a:ext uri="{FF2B5EF4-FFF2-40B4-BE49-F238E27FC236}">
                <a16:creationId xmlns:a16="http://schemas.microsoft.com/office/drawing/2014/main" id="{9F8452F8-C3F9-455F-AE72-C22FCE4C24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7404353" y="4187774"/>
            <a:ext cx="2781300" cy="600075"/>
          </a:xfrm>
          <a:prstGeom prst="rect">
            <a:avLst/>
          </a:prstGeom>
        </p:spPr>
      </p:pic>
    </p:spTree>
    <p:extLst>
      <p:ext uri="{BB962C8B-B14F-4D97-AF65-F5344CB8AC3E}">
        <p14:creationId xmlns:p14="http://schemas.microsoft.com/office/powerpoint/2010/main" val="2708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B52E958-140E-45E3-ABE4-42157B2412C6}"/>
              </a:ext>
            </a:extLst>
          </p:cNvPr>
          <p:cNvSpPr>
            <a:spLocks noGrp="1"/>
          </p:cNvSpPr>
          <p:nvPr>
            <p:ph type="title"/>
          </p:nvPr>
        </p:nvSpPr>
        <p:spPr/>
        <p:txBody>
          <a:bodyPr/>
          <a:lstStyle/>
          <a:p>
            <a:r>
              <a:rPr lang="es-PA"/>
              <a:t>Técnicas para el Diseño de Interfaces</a:t>
            </a:r>
          </a:p>
        </p:txBody>
      </p:sp>
      <p:sp>
        <p:nvSpPr>
          <p:cNvPr id="5" name="Marcador de texto 4">
            <a:extLst>
              <a:ext uri="{FF2B5EF4-FFF2-40B4-BE49-F238E27FC236}">
                <a16:creationId xmlns:a16="http://schemas.microsoft.com/office/drawing/2014/main" id="{27BD50A4-80B0-4A32-89AF-88C1D6DAE051}"/>
              </a:ext>
            </a:extLst>
          </p:cNvPr>
          <p:cNvSpPr>
            <a:spLocks noGrp="1"/>
          </p:cNvSpPr>
          <p:nvPr>
            <p:ph type="body" idx="1"/>
          </p:nvPr>
        </p:nvSpPr>
        <p:spPr/>
        <p:txBody>
          <a:bodyPr/>
          <a:lstStyle/>
          <a:p>
            <a:r>
              <a:rPr lang="es-PA"/>
              <a:t>Según la etapa en que se encuentre el desarrollo de un sistema, existen técnicas que ayudan a mantener el enfoque del diseño centrado en el usuario.</a:t>
            </a:r>
          </a:p>
        </p:txBody>
      </p:sp>
    </p:spTree>
    <p:extLst>
      <p:ext uri="{BB962C8B-B14F-4D97-AF65-F5344CB8AC3E}">
        <p14:creationId xmlns:p14="http://schemas.microsoft.com/office/powerpoint/2010/main" val="74913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7" name="Rectangle 31">
            <a:extLst>
              <a:ext uri="{FF2B5EF4-FFF2-40B4-BE49-F238E27FC236}">
                <a16:creationId xmlns:a16="http://schemas.microsoft.com/office/drawing/2014/main" id="{2C6F198E-F7A1-4125-910D-641C0C2A7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3">
            <a:extLst>
              <a:ext uri="{FF2B5EF4-FFF2-40B4-BE49-F238E27FC236}">
                <a16:creationId xmlns:a16="http://schemas.microsoft.com/office/drawing/2014/main" id="{907C3A25-D9A7-4F2D-B44C-FA8EB24C7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6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esignidea.gif"/>
          <p:cNvPicPr>
            <a:picLocks noChangeAspect="1"/>
          </p:cNvPicPr>
          <p:nvPr/>
        </p:nvPicPr>
        <p:blipFill>
          <a:blip r:embed="rId3" cstate="screen"/>
          <a:stretch>
            <a:fillRect/>
          </a:stretch>
        </p:blipFill>
        <p:spPr>
          <a:xfrm>
            <a:off x="3034342" y="1128098"/>
            <a:ext cx="6130681" cy="4598011"/>
          </a:xfrm>
          <a:prstGeom prst="rect">
            <a:avLst/>
          </a:prstGeom>
        </p:spPr>
      </p:pic>
      <p:sp>
        <p:nvSpPr>
          <p:cNvPr id="36" name="Rectangle 35">
            <a:extLst>
              <a:ext uri="{FF2B5EF4-FFF2-40B4-BE49-F238E27FC236}">
                <a16:creationId xmlns:a16="http://schemas.microsoft.com/office/drawing/2014/main" id="{18E8515E-B8C8-482A-A9B5-CE57BC080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84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4" name="Straight Connector 13">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sp>
        <p:nvSpPr>
          <p:cNvPr id="2" name="Title 1"/>
          <p:cNvSpPr>
            <a:spLocks noGrp="1"/>
          </p:cNvSpPr>
          <p:nvPr>
            <p:ph type="title"/>
          </p:nvPr>
        </p:nvSpPr>
        <p:spPr>
          <a:xfrm>
            <a:off x="7555992" y="2307409"/>
            <a:ext cx="3157577" cy="3747316"/>
          </a:xfrm>
        </p:spPr>
        <p:txBody>
          <a:bodyPr anchor="t">
            <a:normAutofit/>
          </a:bodyPr>
          <a:lstStyle/>
          <a:p>
            <a:r>
              <a:rPr lang="es-PA"/>
              <a:t>Técnicas utilizadas en el diseño centrado en el usuario.</a:t>
            </a:r>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1580976362"/>
              </p:ext>
            </p:extLst>
          </p:nvPr>
        </p:nvGraphicFramePr>
        <p:xfrm>
          <a:off x="320041" y="411485"/>
          <a:ext cx="7235648" cy="6446496"/>
        </p:xfrm>
        <a:graphic>
          <a:graphicData uri="http://schemas.openxmlformats.org/drawingml/2006/table">
            <a:tbl>
              <a:tblPr firstRow="1" bandRow="1">
                <a:tableStyleId>{93296810-A885-4BE3-A3E7-6D5BEEA58F35}</a:tableStyleId>
              </a:tblPr>
              <a:tblGrid>
                <a:gridCol w="2806135">
                  <a:extLst>
                    <a:ext uri="{9D8B030D-6E8A-4147-A177-3AD203B41FA5}">
                      <a16:colId xmlns:a16="http://schemas.microsoft.com/office/drawing/2014/main" val="20000"/>
                    </a:ext>
                  </a:extLst>
                </a:gridCol>
                <a:gridCol w="1412965">
                  <a:extLst>
                    <a:ext uri="{9D8B030D-6E8A-4147-A177-3AD203B41FA5}">
                      <a16:colId xmlns:a16="http://schemas.microsoft.com/office/drawing/2014/main" val="20001"/>
                    </a:ext>
                  </a:extLst>
                </a:gridCol>
                <a:gridCol w="1519448">
                  <a:extLst>
                    <a:ext uri="{9D8B030D-6E8A-4147-A177-3AD203B41FA5}">
                      <a16:colId xmlns:a16="http://schemas.microsoft.com/office/drawing/2014/main" val="20002"/>
                    </a:ext>
                  </a:extLst>
                </a:gridCol>
                <a:gridCol w="1497100">
                  <a:extLst>
                    <a:ext uri="{9D8B030D-6E8A-4147-A177-3AD203B41FA5}">
                      <a16:colId xmlns:a16="http://schemas.microsoft.com/office/drawing/2014/main" val="20003"/>
                    </a:ext>
                  </a:extLst>
                </a:gridCol>
              </a:tblGrid>
              <a:tr h="460464">
                <a:tc>
                  <a:txBody>
                    <a:bodyPr/>
                    <a:lstStyle/>
                    <a:p>
                      <a:pPr algn="ctr" fontAlgn="ctr"/>
                      <a:r>
                        <a:rPr lang="es-PA" sz="1300"/>
                        <a:t> </a:t>
                      </a:r>
                      <a:endParaRPr lang="es-PA" sz="1300" b="1">
                        <a:solidFill>
                          <a:schemeClr val="tx2">
                            <a:lumMod val="50000"/>
                          </a:schemeClr>
                        </a:solidFill>
                      </a:endParaRPr>
                    </a:p>
                  </a:txBody>
                  <a:tcPr marL="66738" marR="66738" marT="33369" marB="33369" anchor="ctr"/>
                </a:tc>
                <a:tc>
                  <a:txBody>
                    <a:bodyPr/>
                    <a:lstStyle/>
                    <a:p>
                      <a:pPr algn="ctr" fontAlgn="ctr"/>
                      <a:r>
                        <a:rPr lang="es-PA" sz="1300"/>
                        <a:t>Análisis</a:t>
                      </a:r>
                      <a:endParaRPr lang="es-PA" sz="1300" b="1">
                        <a:solidFill>
                          <a:schemeClr val="tx2">
                            <a:lumMod val="50000"/>
                          </a:schemeClr>
                        </a:solidFill>
                      </a:endParaRPr>
                    </a:p>
                  </a:txBody>
                  <a:tcPr marL="66738" marR="66738" marT="33369" marB="33369" anchor="ctr"/>
                </a:tc>
                <a:tc>
                  <a:txBody>
                    <a:bodyPr/>
                    <a:lstStyle/>
                    <a:p>
                      <a:pPr algn="ctr" fontAlgn="ctr"/>
                      <a:r>
                        <a:rPr lang="es-PA" sz="1300"/>
                        <a:t>Diseño</a:t>
                      </a:r>
                      <a:endParaRPr lang="es-PA" sz="1300" b="1">
                        <a:solidFill>
                          <a:schemeClr val="tx2">
                            <a:lumMod val="50000"/>
                          </a:schemeClr>
                        </a:solidFill>
                      </a:endParaRPr>
                    </a:p>
                  </a:txBody>
                  <a:tcPr marL="66738" marR="66738" marT="33369" marB="33369" anchor="ctr"/>
                </a:tc>
                <a:tc>
                  <a:txBody>
                    <a:bodyPr/>
                    <a:lstStyle/>
                    <a:p>
                      <a:pPr algn="ctr" fontAlgn="ctr"/>
                      <a:r>
                        <a:rPr lang="es-PA" sz="1300"/>
                        <a:t>Prueba</a:t>
                      </a:r>
                      <a:endParaRPr lang="es-PA" sz="1300" b="1">
                        <a:solidFill>
                          <a:schemeClr val="tx2">
                            <a:lumMod val="50000"/>
                          </a:schemeClr>
                        </a:solidFill>
                      </a:endParaRPr>
                    </a:p>
                  </a:txBody>
                  <a:tcPr marL="66738" marR="66738" marT="33369" marB="33369" anchor="ctr"/>
                </a:tc>
                <a:extLst>
                  <a:ext uri="{0D108BD9-81ED-4DB2-BD59-A6C34878D82A}">
                    <a16:rowId xmlns:a16="http://schemas.microsoft.com/office/drawing/2014/main" val="10000"/>
                  </a:ext>
                </a:extLst>
              </a:tr>
              <a:tr h="460464">
                <a:tc>
                  <a:txBody>
                    <a:bodyPr/>
                    <a:lstStyle/>
                    <a:p>
                      <a:r>
                        <a:rPr lang="es-PA" sz="1300" u="none"/>
                        <a:t>Clasificación por cartas</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1"/>
                  </a:ext>
                </a:extLst>
              </a:tr>
              <a:tr h="460464">
                <a:tc>
                  <a:txBody>
                    <a:bodyPr/>
                    <a:lstStyle/>
                    <a:p>
                      <a:r>
                        <a:rPr lang="es-PA" sz="1300" u="none"/>
                        <a:t>Entrevistas Contextuales</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2"/>
                  </a:ext>
                </a:extLst>
              </a:tr>
              <a:tr h="460464">
                <a:tc>
                  <a:txBody>
                    <a:bodyPr/>
                    <a:lstStyle/>
                    <a:p>
                      <a:r>
                        <a:rPr lang="es-PA" sz="1300" u="none"/>
                        <a:t>Focus Groups</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3"/>
                  </a:ext>
                </a:extLst>
              </a:tr>
              <a:tr h="460464">
                <a:tc>
                  <a:txBody>
                    <a:bodyPr/>
                    <a:lstStyle/>
                    <a:p>
                      <a:r>
                        <a:rPr lang="es-PA" sz="1300" u="none"/>
                        <a:t>Evaluación</a:t>
                      </a:r>
                      <a:r>
                        <a:rPr lang="es-PA" sz="1300" u="none" baseline="0"/>
                        <a:t> Heurística</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4"/>
                  </a:ext>
                </a:extLst>
              </a:tr>
              <a:tr h="460464">
                <a:tc>
                  <a:txBody>
                    <a:bodyPr/>
                    <a:lstStyle/>
                    <a:p>
                      <a:r>
                        <a:rPr lang="es-PA" sz="1300" u="none"/>
                        <a:t>Entrevistas Individuales</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5"/>
                  </a:ext>
                </a:extLst>
              </a:tr>
              <a:tr h="460464">
                <a:tc>
                  <a:txBody>
                    <a:bodyPr/>
                    <a:lstStyle/>
                    <a:p>
                      <a:r>
                        <a:rPr lang="es-PA" sz="1300" u="none"/>
                        <a:t>Diseño</a:t>
                      </a:r>
                      <a:r>
                        <a:rPr lang="es-PA" sz="1300" u="none" baseline="0"/>
                        <a:t> Paralelo</a:t>
                      </a:r>
                      <a:endParaRPr lang="es-PA" sz="1300" u="none">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6"/>
                  </a:ext>
                </a:extLst>
              </a:tr>
              <a:tr h="460464">
                <a:tc>
                  <a:txBody>
                    <a:bodyPr/>
                    <a:lstStyle/>
                    <a:p>
                      <a:r>
                        <a:rPr lang="es-PA" sz="1300" u="none"/>
                        <a:t>Personas</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7"/>
                  </a:ext>
                </a:extLst>
              </a:tr>
              <a:tr h="460464">
                <a:tc>
                  <a:txBody>
                    <a:bodyPr/>
                    <a:lstStyle/>
                    <a:p>
                      <a:r>
                        <a:rPr lang="es-PA" sz="1300" u="none"/>
                        <a:t>Prototipos</a:t>
                      </a:r>
                      <a:endParaRPr lang="es-PA" sz="1300" u="none">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8"/>
                  </a:ext>
                </a:extLst>
              </a:tr>
              <a:tr h="460464">
                <a:tc>
                  <a:txBody>
                    <a:bodyPr/>
                    <a:lstStyle/>
                    <a:p>
                      <a:r>
                        <a:rPr lang="es-PA" sz="1300" u="none"/>
                        <a:t>Encuestas (en línea)</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09"/>
                  </a:ext>
                </a:extLst>
              </a:tr>
              <a:tr h="460464">
                <a:tc>
                  <a:txBody>
                    <a:bodyPr/>
                    <a:lstStyle/>
                    <a:p>
                      <a:r>
                        <a:rPr lang="es-PA" sz="1300" u="none"/>
                        <a:t>Análisis de Tarea</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10"/>
                  </a:ext>
                </a:extLst>
              </a:tr>
              <a:tr h="460464">
                <a:tc>
                  <a:txBody>
                    <a:bodyPr/>
                    <a:lstStyle/>
                    <a:p>
                      <a:r>
                        <a:rPr lang="es-PA" sz="1300" u="none"/>
                        <a:t>Pruebas de Usab.</a:t>
                      </a:r>
                      <a:endParaRPr lang="es-PA" sz="1300" u="none">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11"/>
                  </a:ext>
                </a:extLst>
              </a:tr>
              <a:tr h="460464">
                <a:tc>
                  <a:txBody>
                    <a:bodyPr/>
                    <a:lstStyle/>
                    <a:p>
                      <a:r>
                        <a:rPr lang="es-PA" sz="1300" u="none"/>
                        <a:t>Casos de Uso</a:t>
                      </a:r>
                      <a:endParaRPr lang="es-PA" sz="1300" u="none">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12"/>
                  </a:ext>
                </a:extLst>
              </a:tr>
              <a:tr h="460464">
                <a:tc>
                  <a:txBody>
                    <a:bodyPr/>
                    <a:lstStyle/>
                    <a:p>
                      <a:r>
                        <a:rPr lang="es-PA" sz="1300" u="none"/>
                        <a:t>Contenido para el Web</a:t>
                      </a:r>
                      <a:endParaRPr lang="es-PA" sz="1300" u="none">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tc>
                  <a:txBody>
                    <a:bodyPr/>
                    <a:lstStyle/>
                    <a:p>
                      <a:pPr algn="ctr"/>
                      <a:r>
                        <a:rPr lang="es-PA" sz="1300"/>
                        <a:t>*</a:t>
                      </a:r>
                      <a:endParaRPr lang="es-PA" sz="1300">
                        <a:solidFill>
                          <a:schemeClr val="tx2">
                            <a:lumMod val="50000"/>
                          </a:schemeClr>
                        </a:solidFill>
                      </a:endParaRPr>
                    </a:p>
                  </a:txBody>
                  <a:tcPr marL="66738" marR="66738" marT="33369" marB="33369" anchor="ctr"/>
                </a:tc>
                <a:tc>
                  <a:txBody>
                    <a:bodyPr/>
                    <a:lstStyle/>
                    <a:p>
                      <a:r>
                        <a:rPr lang="es-PA" sz="1300"/>
                        <a:t> </a:t>
                      </a:r>
                      <a:endParaRPr lang="es-PA" sz="1300">
                        <a:solidFill>
                          <a:schemeClr val="tx2">
                            <a:lumMod val="50000"/>
                          </a:schemeClr>
                        </a:solidFill>
                      </a:endParaRPr>
                    </a:p>
                  </a:txBody>
                  <a:tcPr marL="66738" marR="66738" marT="33369" marB="33369"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982941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3">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a:xfrm>
            <a:off x="5196457" y="804519"/>
            <a:ext cx="5550357" cy="1049235"/>
          </a:xfrm>
        </p:spPr>
        <p:txBody>
          <a:bodyPr>
            <a:normAutofit fontScale="90000"/>
          </a:bodyPr>
          <a:lstStyle/>
          <a:p>
            <a:r>
              <a:rPr lang="es-PA"/>
              <a:t>Técnicas Para requerimientos de usuarios</a:t>
            </a:r>
            <a:endParaRPr lang="en-US"/>
          </a:p>
        </p:txBody>
      </p:sp>
      <p:sp>
        <p:nvSpPr>
          <p:cNvPr id="24" name="Rectangle 15">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4" descr="http://www.deskala.com/new/wp-content/themes/deskala/assets/slide4.jpg">
            <a:extLst>
              <a:ext uri="{FF2B5EF4-FFF2-40B4-BE49-F238E27FC236}">
                <a16:creationId xmlns:a16="http://schemas.microsoft.com/office/drawing/2014/main" id="{7402CEE7-DEAA-4A4A-A91B-CB37F69F0F95}"/>
              </a:ext>
            </a:extLst>
          </p:cNvPr>
          <p:cNvPicPr>
            <a:picLocks noChangeAspect="1" noChangeArrowheads="1"/>
          </p:cNvPicPr>
          <p:nvPr/>
        </p:nvPicPr>
        <p:blipFill>
          <a:blip r:embed="rId3" cstate="screen"/>
          <a:stretch>
            <a:fillRect/>
          </a:stretch>
        </p:blipFill>
        <p:spPr bwMode="auto">
          <a:xfrm>
            <a:off x="632239" y="489285"/>
            <a:ext cx="4074836" cy="2475461"/>
          </a:xfrm>
          <a:prstGeom prst="rect">
            <a:avLst/>
          </a:prstGeom>
        </p:spPr>
      </p:pic>
      <p:pic>
        <p:nvPicPr>
          <p:cNvPr id="7" name="Picture 2" descr="http://www.skimmersnook.com/images/contextualinquiry.jpg">
            <a:extLst>
              <a:ext uri="{FF2B5EF4-FFF2-40B4-BE49-F238E27FC236}">
                <a16:creationId xmlns:a16="http://schemas.microsoft.com/office/drawing/2014/main" id="{5AC4969C-9D9C-4131-9D75-9645E598A404}"/>
              </a:ext>
            </a:extLst>
          </p:cNvPr>
          <p:cNvPicPr>
            <a:picLocks noChangeAspect="1" noChangeArrowheads="1"/>
          </p:cNvPicPr>
          <p:nvPr/>
        </p:nvPicPr>
        <p:blipFill>
          <a:blip r:embed="rId4" cstate="screen"/>
          <a:stretch>
            <a:fillRect/>
          </a:stretch>
        </p:blipFill>
        <p:spPr bwMode="auto">
          <a:xfrm>
            <a:off x="722096" y="3137516"/>
            <a:ext cx="3895121" cy="2492878"/>
          </a:xfrm>
          <a:prstGeom prst="rect">
            <a:avLst/>
          </a:prstGeom>
        </p:spPr>
      </p:pic>
      <p:sp>
        <p:nvSpPr>
          <p:cNvPr id="6" name="Content Placeholder 5"/>
          <p:cNvSpPr>
            <a:spLocks noGrp="1"/>
          </p:cNvSpPr>
          <p:nvPr>
            <p:ph idx="1"/>
          </p:nvPr>
        </p:nvSpPr>
        <p:spPr>
          <a:xfrm>
            <a:off x="5196457" y="2015732"/>
            <a:ext cx="5550357" cy="3450613"/>
          </a:xfrm>
        </p:spPr>
        <p:txBody>
          <a:bodyPr>
            <a:normAutofit/>
          </a:bodyPr>
          <a:lstStyle/>
          <a:p>
            <a:pPr lvl="1">
              <a:lnSpc>
                <a:spcPct val="110000"/>
              </a:lnSpc>
            </a:pPr>
            <a:r>
              <a:rPr lang="es-PA" sz="1600" b="1"/>
              <a:t>Entrevistas contextuales</a:t>
            </a:r>
            <a:r>
              <a:rPr lang="es-PA" sz="1400"/>
              <a:t>: observar usuarios en su ambiente natural para mejor entendimiento de su trabajo</a:t>
            </a:r>
          </a:p>
          <a:p>
            <a:pPr lvl="1">
              <a:lnSpc>
                <a:spcPct val="110000"/>
              </a:lnSpc>
            </a:pPr>
            <a:r>
              <a:rPr lang="es-PA" sz="1600" b="1"/>
              <a:t>Focus </a:t>
            </a:r>
            <a:r>
              <a:rPr lang="es-PA" sz="1600" b="1" err="1"/>
              <a:t>groups</a:t>
            </a:r>
            <a:r>
              <a:rPr lang="es-PA" sz="1400"/>
              <a:t>: discusión moderada con un grupo de usuarios que permita conocer actitudes, ideas y deseos de los usuarios.</a:t>
            </a:r>
          </a:p>
          <a:p>
            <a:pPr lvl="1">
              <a:lnSpc>
                <a:spcPct val="110000"/>
              </a:lnSpc>
            </a:pPr>
            <a:r>
              <a:rPr lang="es-PA" sz="1600" b="1"/>
              <a:t>Entrevistas individuales</a:t>
            </a:r>
            <a:r>
              <a:rPr lang="es-PA" sz="1400"/>
              <a:t>: discusión uno a uno con usuarios para conocer una actividad en particular o validar los </a:t>
            </a:r>
            <a:r>
              <a:rPr lang="es-PA" sz="1400" err="1"/>
              <a:t>focus</a:t>
            </a:r>
            <a:r>
              <a:rPr lang="es-PA" sz="1400"/>
              <a:t> </a:t>
            </a:r>
            <a:r>
              <a:rPr lang="es-PA" sz="1400" err="1"/>
              <a:t>groups</a:t>
            </a:r>
            <a:r>
              <a:rPr lang="es-PA" sz="1400"/>
              <a:t>.</a:t>
            </a:r>
          </a:p>
          <a:p>
            <a:pPr lvl="1">
              <a:lnSpc>
                <a:spcPct val="110000"/>
              </a:lnSpc>
            </a:pPr>
            <a:r>
              <a:rPr lang="es-PA" sz="1600" b="1"/>
              <a:t>Análisis de tareas</a:t>
            </a:r>
            <a:r>
              <a:rPr lang="es-PA" sz="1400"/>
              <a:t>: involucra conocer sobre las metas de los usuarios al utilizar la aplicación, y las tareas que los usuarios realizarán con la mismas.</a:t>
            </a:r>
          </a:p>
          <a:p>
            <a:pPr lvl="1">
              <a:lnSpc>
                <a:spcPct val="110000"/>
              </a:lnSpc>
            </a:pPr>
            <a:r>
              <a:rPr lang="es-PA" sz="1600" b="1"/>
              <a:t>Encuestas</a:t>
            </a:r>
            <a:r>
              <a:rPr lang="es-PA" sz="1400"/>
              <a:t>: grupo de preguntas realizadas a múltiples usuarios para aprender sobre las personas que utilizan la aplicación.</a:t>
            </a:r>
            <a:endParaRPr lang="en-US" sz="1400"/>
          </a:p>
        </p:txBody>
      </p:sp>
      <p:pic>
        <p:nvPicPr>
          <p:cNvPr id="25" name="Picture 17">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19">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119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0898" name="Picture 2" descr="http://getpaidcentral.com/wp-content/uploads/2009/08/Focus-Group.jpg"/>
          <p:cNvPicPr>
            <a:picLocks noChangeAspect="1" noChangeArrowheads="1"/>
          </p:cNvPicPr>
          <p:nvPr/>
        </p:nvPicPr>
        <p:blipFill rotWithShape="1">
          <a:blip r:embed="rId4" cstate="screen"/>
          <a:srcRect t="7746" r="-1" b="13580"/>
          <a:stretch/>
        </p:blipFill>
        <p:spPr bwMode="auto">
          <a:xfrm>
            <a:off x="20" y="10"/>
            <a:ext cx="12191675" cy="6857990"/>
          </a:xfrm>
          <a:prstGeom prst="rect">
            <a:avLst/>
          </a:prstGeom>
        </p:spPr>
      </p:pic>
      <p:sp>
        <p:nvSpPr>
          <p:cNvPr id="79" name="Rectangle 78">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a:solidFill>
              <a:srgbClr val="E5360A"/>
            </a:solidFill>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4060512" y="5241371"/>
            <a:ext cx="6835556" cy="95455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solidFill>
                  <a:srgbClr val="FFFFFE"/>
                </a:solidFill>
                <a:latin typeface="+mj-lt"/>
                <a:ea typeface="+mj-ea"/>
                <a:cs typeface="+mj-cs"/>
              </a:rPr>
              <a:t>Focus Groups</a:t>
            </a:r>
          </a:p>
        </p:txBody>
      </p:sp>
    </p:spTree>
    <p:extLst>
      <p:ext uri="{BB962C8B-B14F-4D97-AF65-F5344CB8AC3E}">
        <p14:creationId xmlns:p14="http://schemas.microsoft.com/office/powerpoint/2010/main" val="2032847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5" name="Picture 7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7" name="Straight Connector 7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602" name="Picture 2" descr="http://www.revium.com.au/cms/wp-content/uploads/2009/09/card-sort.jpg"/>
          <p:cNvPicPr>
            <a:picLocks noChangeAspect="1" noChangeArrowheads="1"/>
          </p:cNvPicPr>
          <p:nvPr/>
        </p:nvPicPr>
        <p:blipFill>
          <a:blip r:embed="rId4" cstate="screen"/>
          <a:srcRect/>
          <a:stretch>
            <a:fillRect/>
          </a:stretch>
        </p:blipFill>
        <p:spPr bwMode="auto">
          <a:xfrm>
            <a:off x="6094411" y="1294400"/>
            <a:ext cx="4960442" cy="3683128"/>
          </a:xfrm>
          <a:prstGeom prst="rect">
            <a:avLst/>
          </a:prstGeom>
        </p:spPr>
      </p:pic>
      <p:sp>
        <p:nvSpPr>
          <p:cNvPr id="2" name="Title 1"/>
          <p:cNvSpPr>
            <a:spLocks noGrp="1"/>
          </p:cNvSpPr>
          <p:nvPr>
            <p:ph type="title"/>
          </p:nvPr>
        </p:nvSpPr>
        <p:spPr>
          <a:xfrm>
            <a:off x="1137148" y="543340"/>
            <a:ext cx="4490944" cy="1310416"/>
          </a:xfrm>
        </p:spPr>
        <p:txBody>
          <a:bodyPr>
            <a:normAutofit fontScale="90000"/>
          </a:bodyPr>
          <a:lstStyle/>
          <a:p>
            <a:r>
              <a:rPr lang="es-PA"/>
              <a:t>Técnicas Para organización de la Información</a:t>
            </a:r>
          </a:p>
        </p:txBody>
      </p:sp>
      <p:sp>
        <p:nvSpPr>
          <p:cNvPr id="3" name="Content Placeholder 2"/>
          <p:cNvSpPr>
            <a:spLocks noGrp="1"/>
          </p:cNvSpPr>
          <p:nvPr>
            <p:ph idx="1"/>
          </p:nvPr>
        </p:nvSpPr>
        <p:spPr>
          <a:xfrm>
            <a:off x="1451581" y="2015732"/>
            <a:ext cx="4172212" cy="3450613"/>
          </a:xfrm>
        </p:spPr>
        <p:txBody>
          <a:bodyPr>
            <a:normAutofit fontScale="85000" lnSpcReduction="10000"/>
          </a:bodyPr>
          <a:lstStyle/>
          <a:p>
            <a:pPr lvl="1"/>
            <a:r>
              <a:rPr lang="es-PA" sz="2000" b="1"/>
              <a:t>Clasificación por Cartas: </a:t>
            </a:r>
            <a:r>
              <a:rPr lang="es-PA"/>
              <a:t>Técnica que permite a los usuarios agrupar la información pertinente al sistema para asegurar que la estructura del sistema vaya de acuerdo a la manera en que el usuario tiene en mente.</a:t>
            </a:r>
          </a:p>
          <a:p>
            <a:pPr lvl="1"/>
            <a:r>
              <a:rPr lang="es-PA"/>
              <a:t>Cuando se trata de organizar aplicaciones con alto contenido de información, los mismos usuarios pueden ayudar a organizar la información a través del “</a:t>
            </a:r>
            <a:r>
              <a:rPr lang="es-PA" err="1"/>
              <a:t>card</a:t>
            </a:r>
            <a:r>
              <a:rPr lang="es-PA"/>
              <a:t> </a:t>
            </a:r>
            <a:r>
              <a:rPr lang="es-PA" err="1"/>
              <a:t>sorting</a:t>
            </a:r>
            <a:r>
              <a:rPr lang="es-PA"/>
              <a:t>”.</a:t>
            </a:r>
          </a:p>
          <a:p>
            <a:pPr lvl="1"/>
            <a:endParaRPr lang="en-US"/>
          </a:p>
        </p:txBody>
      </p:sp>
    </p:spTree>
    <p:extLst>
      <p:ext uri="{BB962C8B-B14F-4D97-AF65-F5344CB8AC3E}">
        <p14:creationId xmlns:p14="http://schemas.microsoft.com/office/powerpoint/2010/main" val="1677989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5" name="Picture 84">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86">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052" name="Picture 4" descr="http://fostermilo.com/images/IMG_1648.jpg/image_preview"/>
          <p:cNvPicPr>
            <a:picLocks noChangeAspect="1" noChangeArrowheads="1"/>
          </p:cNvPicPr>
          <p:nvPr/>
        </p:nvPicPr>
        <p:blipFill>
          <a:blip r:embed="rId4" cstate="screen"/>
          <a:srcRect/>
          <a:stretch>
            <a:fillRect/>
          </a:stretch>
        </p:blipFill>
        <p:spPr bwMode="auto">
          <a:xfrm>
            <a:off x="1771137" y="874841"/>
            <a:ext cx="4242437" cy="3033342"/>
          </a:xfrm>
          <a:prstGeom prst="rect">
            <a:avLst/>
          </a:prstGeom>
        </p:spPr>
      </p:pic>
      <p:cxnSp>
        <p:nvCxnSpPr>
          <p:cNvPr id="89" name="Straight Connector 88">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050" name="Picture 2" descr="http://nbprototyping.com/card_sorting.jpg"/>
          <p:cNvPicPr>
            <a:picLocks noChangeAspect="1" noChangeArrowheads="1"/>
          </p:cNvPicPr>
          <p:nvPr/>
        </p:nvPicPr>
        <p:blipFill>
          <a:blip r:embed="rId5" cstate="screen"/>
          <a:srcRect/>
          <a:stretch>
            <a:fillRect/>
          </a:stretch>
        </p:blipFill>
        <p:spPr bwMode="auto">
          <a:xfrm>
            <a:off x="6171060" y="1193024"/>
            <a:ext cx="4242437" cy="2396976"/>
          </a:xfrm>
          <a:prstGeom prst="rect">
            <a:avLst/>
          </a:prstGeom>
        </p:spPr>
      </p:pic>
      <p:sp>
        <p:nvSpPr>
          <p:cNvPr id="6" name="TextBox 5"/>
          <p:cNvSpPr txBox="1"/>
          <p:nvPr/>
        </p:nvSpPr>
        <p:spPr>
          <a:xfrm>
            <a:off x="1776424" y="4460798"/>
            <a:ext cx="8637073" cy="558063"/>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800" cap="all">
                <a:latin typeface="+mj-lt"/>
                <a:ea typeface="+mj-ea"/>
                <a:cs typeface="+mj-cs"/>
              </a:rPr>
              <a:t>Card Sorting – Clasificación por cartas</a:t>
            </a:r>
          </a:p>
        </p:txBody>
      </p:sp>
    </p:spTree>
    <p:extLst>
      <p:ext uri="{BB962C8B-B14F-4D97-AF65-F5344CB8AC3E}">
        <p14:creationId xmlns:p14="http://schemas.microsoft.com/office/powerpoint/2010/main" val="2964221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8370" name="Picture 2" descr="http://www.uxmatters.com/mt/archives/2009/04/images/CardSortingWall_image4.jpg"/>
          <p:cNvPicPr>
            <a:picLocks noChangeAspect="1" noChangeArrowheads="1"/>
          </p:cNvPicPr>
          <p:nvPr/>
        </p:nvPicPr>
        <p:blipFill rotWithShape="1">
          <a:blip r:embed="rId3" cstate="screen"/>
          <a:srcRect b="24500"/>
          <a:stretch/>
        </p:blipFill>
        <p:spPr bwMode="auto">
          <a:xfrm>
            <a:off x="20" y="10"/>
            <a:ext cx="12191980" cy="6121333"/>
          </a:xfrm>
          <a:prstGeom prst="rect">
            <a:avLst/>
          </a:prstGeom>
        </p:spPr>
      </p:pic>
    </p:spTree>
    <p:extLst>
      <p:ext uri="{BB962C8B-B14F-4D97-AF65-F5344CB8AC3E}">
        <p14:creationId xmlns:p14="http://schemas.microsoft.com/office/powerpoint/2010/main" val="397737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4" name="Picture 2" descr="Image result for prototipado">
            <a:extLst>
              <a:ext uri="{FF2B5EF4-FFF2-40B4-BE49-F238E27FC236}">
                <a16:creationId xmlns:a16="http://schemas.microsoft.com/office/drawing/2014/main" id="{8637C7CD-4121-4B67-8D09-0102B9D75D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6" r="35355" b="8416"/>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B2E97156-D0C4-4237-863D-39958D46DFE6}"/>
              </a:ext>
            </a:extLst>
          </p:cNvPr>
          <p:cNvSpPr>
            <a:spLocks noGrp="1"/>
          </p:cNvSpPr>
          <p:nvPr>
            <p:ph type="title"/>
          </p:nvPr>
        </p:nvSpPr>
        <p:spPr>
          <a:xfrm>
            <a:off x="1300526" y="3236470"/>
            <a:ext cx="6829044" cy="1252601"/>
          </a:xfrm>
        </p:spPr>
        <p:txBody>
          <a:bodyPr vert="horz" lIns="91440" tIns="45720" rIns="91440" bIns="0" rtlCol="0" anchor="b">
            <a:normAutofit/>
          </a:bodyPr>
          <a:lstStyle/>
          <a:p>
            <a:pPr algn="r"/>
            <a:r>
              <a:rPr lang="en-US" sz="4400">
                <a:solidFill>
                  <a:srgbClr val="FFFFFE"/>
                </a:solidFill>
              </a:rPr>
              <a:t>prototipado</a:t>
            </a:r>
          </a:p>
        </p:txBody>
      </p:sp>
      <p:sp>
        <p:nvSpPr>
          <p:cNvPr id="4" name="Marcador de texto 3">
            <a:extLst>
              <a:ext uri="{FF2B5EF4-FFF2-40B4-BE49-F238E27FC236}">
                <a16:creationId xmlns:a16="http://schemas.microsoft.com/office/drawing/2014/main" id="{5D6E57A4-A2D7-4C8D-8A71-78068F2E294D}"/>
              </a:ext>
            </a:extLst>
          </p:cNvPr>
          <p:cNvSpPr>
            <a:spLocks noGrp="1"/>
          </p:cNvSpPr>
          <p:nvPr>
            <p:ph type="body" idx="1"/>
          </p:nvPr>
        </p:nvSpPr>
        <p:spPr>
          <a:xfrm>
            <a:off x="1300525" y="4669144"/>
            <a:ext cx="6829043" cy="716529"/>
          </a:xfrm>
        </p:spPr>
        <p:txBody>
          <a:bodyPr vert="horz" lIns="91440" tIns="91440" rIns="91440" bIns="91440" rtlCol="0">
            <a:normAutofit/>
          </a:bodyPr>
          <a:lstStyle/>
          <a:p>
            <a:pPr algn="r"/>
            <a:endParaRPr lang="en-US" sz="1600" cap="all">
              <a:solidFill>
                <a:srgbClr val="FFFFFE"/>
              </a:solidFill>
            </a:endParaRPr>
          </a:p>
        </p:txBody>
      </p:sp>
      <p:cxnSp>
        <p:nvCxnSpPr>
          <p:cNvPr id="81" name="Straight Connector 80">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EDC58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029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CED67-F9AD-48BB-9956-92885560F926}"/>
              </a:ext>
            </a:extLst>
          </p:cNvPr>
          <p:cNvSpPr>
            <a:spLocks noGrp="1"/>
          </p:cNvSpPr>
          <p:nvPr>
            <p:ph type="title"/>
          </p:nvPr>
        </p:nvSpPr>
        <p:spPr>
          <a:xfrm>
            <a:off x="1451579" y="1314450"/>
            <a:ext cx="9603275" cy="539304"/>
          </a:xfrm>
        </p:spPr>
        <p:txBody>
          <a:bodyPr/>
          <a:lstStyle/>
          <a:p>
            <a:r>
              <a:rPr lang="es-PA"/>
              <a:t>Prototipado</a:t>
            </a:r>
          </a:p>
        </p:txBody>
      </p:sp>
      <p:sp>
        <p:nvSpPr>
          <p:cNvPr id="3" name="Marcador de contenido 2">
            <a:extLst>
              <a:ext uri="{FF2B5EF4-FFF2-40B4-BE49-F238E27FC236}">
                <a16:creationId xmlns:a16="http://schemas.microsoft.com/office/drawing/2014/main" id="{14552D35-84C6-405B-A0F2-4BD7187889E4}"/>
              </a:ext>
            </a:extLst>
          </p:cNvPr>
          <p:cNvSpPr>
            <a:spLocks noGrp="1"/>
          </p:cNvSpPr>
          <p:nvPr>
            <p:ph idx="1"/>
          </p:nvPr>
        </p:nvSpPr>
        <p:spPr>
          <a:xfrm>
            <a:off x="1451579" y="2015732"/>
            <a:ext cx="9603275" cy="4037749"/>
          </a:xfrm>
        </p:spPr>
        <p:txBody>
          <a:bodyPr>
            <a:normAutofit lnSpcReduction="10000"/>
          </a:bodyPr>
          <a:lstStyle/>
          <a:p>
            <a:r>
              <a:rPr lang="es-PA"/>
              <a:t>Consiste en realizar una versión (incompleta) de un sistema / aplicación para demostrar su funcionamiento y/o diseño, de manera parcial.</a:t>
            </a:r>
          </a:p>
          <a:p>
            <a:r>
              <a:rPr lang="es-PA"/>
              <a:t>¿Por qué?</a:t>
            </a:r>
          </a:p>
          <a:p>
            <a:pPr lvl="1"/>
            <a:r>
              <a:rPr lang="es-PA"/>
              <a:t>Ayuda a definir aspectos relevantes del diseño (equipo)</a:t>
            </a:r>
          </a:p>
          <a:p>
            <a:pPr lvl="1"/>
            <a:r>
              <a:rPr lang="es-PA"/>
              <a:t>Provee las bases para las pruebas o testeo</a:t>
            </a:r>
          </a:p>
          <a:p>
            <a:pPr lvl="1"/>
            <a:r>
              <a:rPr lang="es-PA"/>
              <a:t>Permite realizar pruebas con el usuario final, para asegurar usabilidad (eficiencia, eficacia, y satisfacción)</a:t>
            </a:r>
          </a:p>
          <a:p>
            <a:r>
              <a:rPr lang="es-PA"/>
              <a:t>Existen prototipos de alta y de baja fidelidad</a:t>
            </a:r>
          </a:p>
          <a:p>
            <a:pPr lvl="1"/>
            <a:r>
              <a:rPr lang="es-PA" b="1"/>
              <a:t>Baja Fidelidad:  </a:t>
            </a:r>
            <a:r>
              <a:rPr lang="es-PA"/>
              <a:t>papel, </a:t>
            </a:r>
            <a:r>
              <a:rPr lang="es-PA" err="1"/>
              <a:t>ppt</a:t>
            </a:r>
            <a:r>
              <a:rPr lang="es-PA"/>
              <a:t>, etc.</a:t>
            </a:r>
          </a:p>
          <a:p>
            <a:pPr lvl="1"/>
            <a:r>
              <a:rPr lang="es-PA" b="1"/>
              <a:t>Alta Fidelidad</a:t>
            </a:r>
            <a:r>
              <a:rPr lang="es-PA"/>
              <a:t>: software de diseño como Sketch, </a:t>
            </a:r>
            <a:r>
              <a:rPr lang="es-PA" err="1"/>
              <a:t>inVision</a:t>
            </a:r>
            <a:r>
              <a:rPr lang="es-PA"/>
              <a:t>,  Balsamiq,  </a:t>
            </a:r>
            <a:r>
              <a:rPr lang="es-PA" err="1"/>
              <a:t>Axure</a:t>
            </a:r>
            <a:r>
              <a:rPr lang="es-PA"/>
              <a:t>, etc.</a:t>
            </a:r>
            <a:endParaRPr lang="es-PA" b="1"/>
          </a:p>
        </p:txBody>
      </p:sp>
    </p:spTree>
    <p:extLst>
      <p:ext uri="{BB962C8B-B14F-4D97-AF65-F5344CB8AC3E}">
        <p14:creationId xmlns:p14="http://schemas.microsoft.com/office/powerpoint/2010/main" val="2024074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53F07-B508-45FC-9460-AF1D50966B7C}"/>
              </a:ext>
            </a:extLst>
          </p:cNvPr>
          <p:cNvSpPr>
            <a:spLocks noGrp="1"/>
          </p:cNvSpPr>
          <p:nvPr>
            <p:ph type="title"/>
          </p:nvPr>
        </p:nvSpPr>
        <p:spPr/>
        <p:txBody>
          <a:bodyPr/>
          <a:lstStyle/>
          <a:p>
            <a:r>
              <a:rPr lang="es-PA"/>
              <a:t>Tipos de Prototipado</a:t>
            </a:r>
          </a:p>
        </p:txBody>
      </p:sp>
      <p:sp>
        <p:nvSpPr>
          <p:cNvPr id="3" name="Marcador de contenido 2">
            <a:extLst>
              <a:ext uri="{FF2B5EF4-FFF2-40B4-BE49-F238E27FC236}">
                <a16:creationId xmlns:a16="http://schemas.microsoft.com/office/drawing/2014/main" id="{53D222BE-0CD7-4834-AE9E-8FD752180D76}"/>
              </a:ext>
            </a:extLst>
          </p:cNvPr>
          <p:cNvSpPr>
            <a:spLocks noGrp="1"/>
          </p:cNvSpPr>
          <p:nvPr>
            <p:ph idx="1"/>
          </p:nvPr>
        </p:nvSpPr>
        <p:spPr/>
        <p:txBody>
          <a:bodyPr/>
          <a:lstStyle/>
          <a:p>
            <a:r>
              <a:rPr lang="es-PA" b="1"/>
              <a:t>Prototipo en Papel: </a:t>
            </a:r>
          </a:p>
          <a:p>
            <a:pPr lvl="1"/>
            <a:r>
              <a:rPr lang="es-PA"/>
              <a:t>Consiste en una versión rápida del sistema, que no considera el diseño final per sé, sino más bien busca definir los conceptos iniciales rápidos de diseño (ubicación de los elementos de diseño, determinar mejor secuencia de acciones, etc.). Se utiliza para tener un primer acercamiento del concepto de diseño.  Se puede hacer pruebas de usabilidad con usuarios reales.</a:t>
            </a:r>
          </a:p>
          <a:p>
            <a:pPr lvl="1"/>
            <a:r>
              <a:rPr lang="es-PA"/>
              <a:t>Es rápido de construir</a:t>
            </a:r>
          </a:p>
          <a:p>
            <a:pPr lvl="1"/>
            <a:r>
              <a:rPr lang="es-PA"/>
              <a:t>Fácil de editar</a:t>
            </a:r>
          </a:p>
          <a:p>
            <a:pPr lvl="1"/>
            <a:r>
              <a:rPr lang="es-PA"/>
              <a:t>Ayuda al equipo a  tener una visual más clara del concepto</a:t>
            </a:r>
          </a:p>
        </p:txBody>
      </p:sp>
    </p:spTree>
    <p:extLst>
      <p:ext uri="{BB962C8B-B14F-4D97-AF65-F5344CB8AC3E}">
        <p14:creationId xmlns:p14="http://schemas.microsoft.com/office/powerpoint/2010/main" val="3708205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landay\Data\Classes\CS 160\Fall '97\Lectures\Pictures\low-fi.JPG">
            <a:extLst>
              <a:ext uri="{FF2B5EF4-FFF2-40B4-BE49-F238E27FC236}">
                <a16:creationId xmlns:a16="http://schemas.microsoft.com/office/drawing/2014/main" id="{E159550C-3B03-4293-B53D-93F0AFA64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6730"/>
          <a:stretch>
            <a:fillRect/>
          </a:stretch>
        </p:blipFill>
        <p:spPr bwMode="auto">
          <a:xfrm>
            <a:off x="1828800" y="228600"/>
            <a:ext cx="85344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1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user centered design">
            <a:extLst>
              <a:ext uri="{FF2B5EF4-FFF2-40B4-BE49-F238E27FC236}">
                <a16:creationId xmlns:a16="http://schemas.microsoft.com/office/drawing/2014/main" id="{C2CE5637-1D23-4FD8-AC56-5ECAE32E8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833" y="1170790"/>
            <a:ext cx="10264590" cy="451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83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2" name="Picture 3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8" name="Rectangle 3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ítulo 2">
            <a:extLst>
              <a:ext uri="{FF2B5EF4-FFF2-40B4-BE49-F238E27FC236}">
                <a16:creationId xmlns:a16="http://schemas.microsoft.com/office/drawing/2014/main" id="{30231AA4-5863-4C2C-B3E4-F913406CD002}"/>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Ventajas y desventajas de los prototipos de alta y baja fidelidad</a:t>
            </a:r>
          </a:p>
        </p:txBody>
      </p:sp>
      <p:cxnSp>
        <p:nvCxnSpPr>
          <p:cNvPr id="42" name="Straight Connector 4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Imagen 24">
            <a:extLst>
              <a:ext uri="{FF2B5EF4-FFF2-40B4-BE49-F238E27FC236}">
                <a16:creationId xmlns:a16="http://schemas.microsoft.com/office/drawing/2014/main" id="{2A838123-D343-4E08-B136-CA5288556AB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l="10814" t="20761" r="39302" b="10058"/>
          <a:stretch/>
        </p:blipFill>
        <p:spPr>
          <a:xfrm>
            <a:off x="5112598" y="372477"/>
            <a:ext cx="7079402" cy="5522612"/>
          </a:xfrm>
          <a:prstGeom prst="rect">
            <a:avLst/>
          </a:prstGeom>
        </p:spPr>
      </p:pic>
      <p:pic>
        <p:nvPicPr>
          <p:cNvPr id="44" name="Picture 4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728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179443"/>
            <a:ext cx="9603275" cy="674311"/>
          </a:xfrm>
        </p:spPr>
        <p:txBody>
          <a:bodyPr>
            <a:normAutofit/>
          </a:bodyPr>
          <a:lstStyle/>
          <a:p>
            <a:r>
              <a:rPr lang="es-PA"/>
              <a:t>Técnicas para el diseño de Interfaces</a:t>
            </a:r>
            <a:endParaRPr lang="en-US"/>
          </a:p>
        </p:txBody>
      </p:sp>
      <p:sp>
        <p:nvSpPr>
          <p:cNvPr id="3" name="Content Placeholder 2"/>
          <p:cNvSpPr>
            <a:spLocks noGrp="1"/>
          </p:cNvSpPr>
          <p:nvPr>
            <p:ph idx="1"/>
          </p:nvPr>
        </p:nvSpPr>
        <p:spPr/>
        <p:txBody>
          <a:bodyPr>
            <a:normAutofit/>
          </a:bodyPr>
          <a:lstStyle/>
          <a:p>
            <a:pPr lvl="1"/>
            <a:r>
              <a:rPr lang="es-PA" b="1"/>
              <a:t>Casos de Uso: </a:t>
            </a:r>
            <a:r>
              <a:rPr lang="es-PA" b="0"/>
              <a:t>descripción de cómo usuarios usarán una característica particular del sistema. </a:t>
            </a:r>
          </a:p>
          <a:p>
            <a:pPr lvl="1"/>
            <a:r>
              <a:rPr lang="es-PA" b="1"/>
              <a:t>Diseño Paralelo</a:t>
            </a:r>
            <a:r>
              <a:rPr lang="es-PA"/>
              <a:t>: </a:t>
            </a:r>
            <a:r>
              <a:rPr lang="es-PA" b="0"/>
              <a:t>técnica donde múltiple diseñadores crean maquetas de interfaces de usuario y los mejores aspectos de cada diseño son implementadas en un diseño final</a:t>
            </a:r>
            <a:r>
              <a:rPr lang="es-PA"/>
              <a:t>.</a:t>
            </a:r>
          </a:p>
          <a:p>
            <a:pPr lvl="1"/>
            <a:r>
              <a:rPr lang="es-PA" b="1"/>
              <a:t>Prototipo: </a:t>
            </a:r>
            <a:r>
              <a:rPr lang="es-PA" b="0"/>
              <a:t>una maqueta o modelo borrador de la aplicación que permita al equipo de diseño explorar ideas antes de implementarlas definitivamente.</a:t>
            </a:r>
            <a:endParaRPr lang="en-US" b="0"/>
          </a:p>
        </p:txBody>
      </p:sp>
    </p:spTree>
    <p:extLst>
      <p:ext uri="{BB962C8B-B14F-4D97-AF65-F5344CB8AC3E}">
        <p14:creationId xmlns:p14="http://schemas.microsoft.com/office/powerpoint/2010/main" val="195259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sp>
        <p:nvSpPr>
          <p:cNvPr id="2" name="Title 1"/>
          <p:cNvSpPr>
            <a:spLocks noGrp="1"/>
          </p:cNvSpPr>
          <p:nvPr>
            <p:ph type="title"/>
          </p:nvPr>
        </p:nvSpPr>
        <p:spPr>
          <a:xfrm>
            <a:off x="1451579" y="2303047"/>
            <a:ext cx="3272093" cy="2674198"/>
          </a:xfrm>
        </p:spPr>
        <p:txBody>
          <a:bodyPr anchor="t">
            <a:normAutofit/>
          </a:bodyPr>
          <a:lstStyle/>
          <a:p>
            <a:r>
              <a:rPr lang="es-PA"/>
              <a:t>Técnicas para CONTENIDO Y EVALUACIÓN DE INTERFACES</a:t>
            </a:r>
            <a:endParaRPr lang="en-US"/>
          </a:p>
        </p:txBody>
      </p:sp>
      <p:graphicFrame>
        <p:nvGraphicFramePr>
          <p:cNvPr id="5" name="Content Placeholder 2">
            <a:extLst>
              <a:ext uri="{FF2B5EF4-FFF2-40B4-BE49-F238E27FC236}">
                <a16:creationId xmlns:a16="http://schemas.microsoft.com/office/drawing/2014/main" id="{7E849400-7C44-4759-9588-066291201819}"/>
              </a:ext>
            </a:extLst>
          </p:cNvPr>
          <p:cNvGraphicFramePr>
            <a:graphicFrameLocks noGrp="1"/>
          </p:cNvGraphicFramePr>
          <p:nvPr>
            <p:ph idx="1"/>
            <p:extLst>
              <p:ext uri="{D42A27DB-BD31-4B8C-83A1-F6EECF244321}">
                <p14:modId xmlns:p14="http://schemas.microsoft.com/office/powerpoint/2010/main" val="366498588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82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PA"/>
              <a:t>Diseño Centrado en Usuario</a:t>
            </a:r>
          </a:p>
        </p:txBody>
      </p:sp>
      <p:sp>
        <p:nvSpPr>
          <p:cNvPr id="3" name="Content Placeholder 2"/>
          <p:cNvSpPr>
            <a:spLocks noGrp="1"/>
          </p:cNvSpPr>
          <p:nvPr>
            <p:ph idx="1"/>
          </p:nvPr>
        </p:nvSpPr>
        <p:spPr/>
        <p:txBody>
          <a:bodyPr/>
          <a:lstStyle/>
          <a:p>
            <a:r>
              <a:rPr lang="es-PA"/>
              <a:t>Bajo esta metodología, el usuario es la razón del diseño / producto / sistema…</a:t>
            </a:r>
          </a:p>
          <a:p>
            <a:r>
              <a:rPr lang="es-PA"/>
              <a:t>El proceso incluye:</a:t>
            </a:r>
          </a:p>
          <a:p>
            <a:pPr lvl="1"/>
            <a:r>
              <a:rPr lang="es-PA"/>
              <a:t>Planeación</a:t>
            </a:r>
          </a:p>
          <a:p>
            <a:pPr lvl="1"/>
            <a:r>
              <a:rPr lang="es-PA"/>
              <a:t>Recolección de información de los usuarios</a:t>
            </a:r>
          </a:p>
          <a:p>
            <a:pPr lvl="1"/>
            <a:r>
              <a:rPr lang="es-PA"/>
              <a:t>Desarrollo de prototipos</a:t>
            </a:r>
          </a:p>
          <a:p>
            <a:pPr lvl="1"/>
            <a:r>
              <a:rPr lang="es-PA"/>
              <a:t>Organización de contenidos</a:t>
            </a:r>
          </a:p>
          <a:p>
            <a:pPr lvl="1"/>
            <a:r>
              <a:rPr lang="es-PA"/>
              <a:t>Realizar pruebas de usabilidad con usuarios reales</a:t>
            </a:r>
          </a:p>
          <a:p>
            <a:endParaRPr lang="es-PA"/>
          </a:p>
        </p:txBody>
      </p:sp>
    </p:spTree>
    <p:extLst>
      <p:ext uri="{BB962C8B-B14F-4D97-AF65-F5344CB8AC3E}">
        <p14:creationId xmlns:p14="http://schemas.microsoft.com/office/powerpoint/2010/main" val="3102532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PA"/>
              <a:t>Diseño Centrado en Usuario</a:t>
            </a:r>
            <a:endParaRPr lang="en-US"/>
          </a:p>
        </p:txBody>
      </p:sp>
      <p:sp>
        <p:nvSpPr>
          <p:cNvPr id="3" name="Content Placeholder 2"/>
          <p:cNvSpPr>
            <a:spLocks noGrp="1"/>
          </p:cNvSpPr>
          <p:nvPr>
            <p:ph sz="quarter" idx="1"/>
          </p:nvPr>
        </p:nvSpPr>
        <p:spPr/>
        <p:txBody>
          <a:bodyPr>
            <a:normAutofit/>
          </a:bodyPr>
          <a:lstStyle/>
          <a:p>
            <a:r>
              <a:rPr lang="es-PA"/>
              <a:t>Involucra al usuario en todos las fases de desarrollo del sistema.</a:t>
            </a:r>
          </a:p>
          <a:p>
            <a:r>
              <a:rPr lang="es-PA"/>
              <a:t>1. Planeamiento</a:t>
            </a:r>
          </a:p>
          <a:p>
            <a:pPr lvl="1"/>
            <a:r>
              <a:rPr lang="es-PA"/>
              <a:t>Desarrollo de un plan de trabajo</a:t>
            </a:r>
          </a:p>
          <a:p>
            <a:pPr lvl="1"/>
            <a:r>
              <a:rPr lang="es-PA"/>
              <a:t>Definir equipos de trabajo</a:t>
            </a:r>
          </a:p>
          <a:p>
            <a:pPr lvl="1"/>
            <a:r>
              <a:rPr lang="es-PA"/>
              <a:t>Reunión de trabajo</a:t>
            </a:r>
          </a:p>
          <a:p>
            <a:pPr lvl="1"/>
            <a:r>
              <a:rPr lang="es-PA"/>
              <a:t>Acuerdos</a:t>
            </a:r>
          </a:p>
        </p:txBody>
      </p:sp>
      <p:sp>
        <p:nvSpPr>
          <p:cNvPr id="7" name="Content Placeholder 6"/>
          <p:cNvSpPr>
            <a:spLocks noGrp="1"/>
          </p:cNvSpPr>
          <p:nvPr>
            <p:ph sz="quarter" idx="2"/>
          </p:nvPr>
        </p:nvSpPr>
        <p:spPr/>
        <p:txBody>
          <a:bodyPr>
            <a:normAutofit/>
          </a:bodyPr>
          <a:lstStyle/>
          <a:p>
            <a:r>
              <a:rPr lang="es-PA"/>
              <a:t>2.  Análisis de Información actual</a:t>
            </a:r>
          </a:p>
          <a:p>
            <a:pPr lvl="1"/>
            <a:r>
              <a:rPr lang="es-PA"/>
              <a:t>Evaluar situación actual</a:t>
            </a:r>
          </a:p>
          <a:p>
            <a:pPr lvl="1"/>
            <a:r>
              <a:rPr lang="es-PA"/>
              <a:t>Recolección de Información</a:t>
            </a:r>
          </a:p>
          <a:p>
            <a:pPr lvl="2"/>
            <a:r>
              <a:rPr lang="es-PA"/>
              <a:t>Usuarios</a:t>
            </a:r>
          </a:p>
          <a:p>
            <a:pPr lvl="1"/>
            <a:r>
              <a:rPr lang="es-PA"/>
              <a:t>Análisis de tareas</a:t>
            </a:r>
          </a:p>
          <a:p>
            <a:pPr lvl="1"/>
            <a:r>
              <a:rPr lang="es-PA"/>
              <a:t>Crear personas</a:t>
            </a:r>
          </a:p>
          <a:p>
            <a:pPr lvl="1"/>
            <a:r>
              <a:rPr lang="es-PA"/>
              <a:t>Escenarios</a:t>
            </a:r>
          </a:p>
          <a:p>
            <a:pPr lvl="1"/>
            <a:r>
              <a:rPr lang="es-PA"/>
              <a:t>Definir metas de usabilidad medibles</a:t>
            </a:r>
          </a:p>
        </p:txBody>
      </p:sp>
    </p:spTree>
    <p:extLst>
      <p:ext uri="{BB962C8B-B14F-4D97-AF65-F5344CB8AC3E}">
        <p14:creationId xmlns:p14="http://schemas.microsoft.com/office/powerpoint/2010/main" val="82554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PA"/>
              <a:t>Diseño Centrado en Usuario</a:t>
            </a:r>
            <a:endParaRPr lang="en-US"/>
          </a:p>
        </p:txBody>
      </p:sp>
      <p:sp>
        <p:nvSpPr>
          <p:cNvPr id="3" name="Content Placeholder 2"/>
          <p:cNvSpPr>
            <a:spLocks noGrp="1"/>
          </p:cNvSpPr>
          <p:nvPr>
            <p:ph sz="quarter" idx="1"/>
          </p:nvPr>
        </p:nvSpPr>
        <p:spPr/>
        <p:txBody>
          <a:bodyPr>
            <a:normAutofit/>
          </a:bodyPr>
          <a:lstStyle/>
          <a:p>
            <a:r>
              <a:rPr lang="es-PA"/>
              <a:t>3. Diseño de nuevo sistema</a:t>
            </a:r>
          </a:p>
          <a:p>
            <a:pPr lvl="1"/>
            <a:r>
              <a:rPr lang="es-PA"/>
              <a:t>Lista de requerimientos</a:t>
            </a:r>
          </a:p>
          <a:p>
            <a:pPr lvl="1"/>
            <a:r>
              <a:rPr lang="es-PA"/>
              <a:t>Inventario de contenido</a:t>
            </a:r>
          </a:p>
          <a:p>
            <a:pPr lvl="1"/>
            <a:r>
              <a:rPr lang="es-PA"/>
              <a:t>Arquitectura de información</a:t>
            </a:r>
          </a:p>
          <a:p>
            <a:pPr lvl="1"/>
            <a:r>
              <a:rPr lang="es-PA"/>
              <a:t>Casos de uso</a:t>
            </a:r>
          </a:p>
          <a:p>
            <a:pPr lvl="1"/>
            <a:r>
              <a:rPr lang="es-PA"/>
              <a:t>Diseño paralelo</a:t>
            </a:r>
          </a:p>
          <a:p>
            <a:pPr lvl="1"/>
            <a:r>
              <a:rPr lang="es-PA"/>
              <a:t>Prototipos</a:t>
            </a:r>
          </a:p>
          <a:p>
            <a:pPr lvl="1"/>
            <a:r>
              <a:rPr lang="es-PA"/>
              <a:t>Pruebas de usabilidad</a:t>
            </a:r>
          </a:p>
          <a:p>
            <a:endParaRPr lang="en-US"/>
          </a:p>
        </p:txBody>
      </p:sp>
      <p:sp>
        <p:nvSpPr>
          <p:cNvPr id="4" name="Content Placeholder 3"/>
          <p:cNvSpPr>
            <a:spLocks noGrp="1"/>
          </p:cNvSpPr>
          <p:nvPr>
            <p:ph sz="quarter" idx="2"/>
          </p:nvPr>
        </p:nvSpPr>
        <p:spPr/>
        <p:txBody>
          <a:bodyPr>
            <a:normAutofit/>
          </a:bodyPr>
          <a:lstStyle/>
          <a:p>
            <a:r>
              <a:rPr lang="es-PA"/>
              <a:t>4. Pruebas y refinamiento</a:t>
            </a:r>
          </a:p>
          <a:p>
            <a:pPr lvl="1"/>
            <a:r>
              <a:rPr lang="es-PA"/>
              <a:t>Evaluar usabilidad del producto.</a:t>
            </a:r>
          </a:p>
          <a:p>
            <a:pPr lvl="1"/>
            <a:r>
              <a:rPr lang="es-PA"/>
              <a:t>Pruebas de usabilidad</a:t>
            </a:r>
          </a:p>
          <a:p>
            <a:pPr lvl="1"/>
            <a:r>
              <a:rPr lang="es-PA"/>
              <a:t>Evaluaciones Heurísticas</a:t>
            </a:r>
          </a:p>
          <a:p>
            <a:pPr lvl="1"/>
            <a:r>
              <a:rPr lang="es-PA"/>
              <a:t>Implementación y revisión permanente.</a:t>
            </a:r>
          </a:p>
        </p:txBody>
      </p:sp>
    </p:spTree>
    <p:extLst>
      <p:ext uri="{BB962C8B-B14F-4D97-AF65-F5344CB8AC3E}">
        <p14:creationId xmlns:p14="http://schemas.microsoft.com/office/powerpoint/2010/main" val="1596962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82A4-CC80-47CE-8345-213F6BD82B96}"/>
              </a:ext>
            </a:extLst>
          </p:cNvPr>
          <p:cNvSpPr>
            <a:spLocks noGrp="1"/>
          </p:cNvSpPr>
          <p:nvPr>
            <p:ph type="title"/>
          </p:nvPr>
        </p:nvSpPr>
        <p:spPr/>
        <p:txBody>
          <a:bodyPr/>
          <a:lstStyle/>
          <a:p>
            <a:r>
              <a:rPr lang="es-PA"/>
              <a:t>Modelos (Verdines y Campbell)</a:t>
            </a:r>
          </a:p>
        </p:txBody>
      </p:sp>
      <p:sp>
        <p:nvSpPr>
          <p:cNvPr id="6" name="Text Placeholder 5">
            <a:extLst>
              <a:ext uri="{FF2B5EF4-FFF2-40B4-BE49-F238E27FC236}">
                <a16:creationId xmlns:a16="http://schemas.microsoft.com/office/drawing/2014/main" id="{5587BE9B-FE4D-45B2-8F6D-0CDFE79F317A}"/>
              </a:ext>
            </a:extLst>
          </p:cNvPr>
          <p:cNvSpPr>
            <a:spLocks noGrp="1"/>
          </p:cNvSpPr>
          <p:nvPr>
            <p:ph type="body" idx="1"/>
          </p:nvPr>
        </p:nvSpPr>
        <p:spPr>
          <a:xfrm>
            <a:off x="388709" y="2052034"/>
            <a:ext cx="4645152" cy="801943"/>
          </a:xfrm>
        </p:spPr>
        <p:txBody>
          <a:bodyPr/>
          <a:lstStyle/>
          <a:p>
            <a:r>
              <a:rPr lang="es-PA" err="1"/>
              <a:t>McKracken</a:t>
            </a:r>
            <a:r>
              <a:rPr lang="es-PA"/>
              <a:t> y </a:t>
            </a:r>
            <a:r>
              <a:rPr lang="es-PA" err="1"/>
              <a:t>wolfe</a:t>
            </a:r>
            <a:endParaRPr lang="es-PA"/>
          </a:p>
        </p:txBody>
      </p:sp>
      <p:sp>
        <p:nvSpPr>
          <p:cNvPr id="8" name="Text Placeholder 7">
            <a:extLst>
              <a:ext uri="{FF2B5EF4-FFF2-40B4-BE49-F238E27FC236}">
                <a16:creationId xmlns:a16="http://schemas.microsoft.com/office/drawing/2014/main" id="{D1984D7A-BF4E-49F3-9401-E13246210FBD}"/>
              </a:ext>
            </a:extLst>
          </p:cNvPr>
          <p:cNvSpPr>
            <a:spLocks noGrp="1"/>
          </p:cNvSpPr>
          <p:nvPr>
            <p:ph type="body" sz="quarter" idx="3"/>
          </p:nvPr>
        </p:nvSpPr>
        <p:spPr>
          <a:xfrm>
            <a:off x="4343269" y="2051740"/>
            <a:ext cx="4645152" cy="802237"/>
          </a:xfrm>
        </p:spPr>
        <p:txBody>
          <a:bodyPr/>
          <a:lstStyle/>
          <a:p>
            <a:r>
              <a:rPr lang="es-PA"/>
              <a:t>Lazar (web)</a:t>
            </a:r>
          </a:p>
        </p:txBody>
      </p:sp>
      <p:pic>
        <p:nvPicPr>
          <p:cNvPr id="10" name="Picture 9">
            <a:extLst>
              <a:ext uri="{FF2B5EF4-FFF2-40B4-BE49-F238E27FC236}">
                <a16:creationId xmlns:a16="http://schemas.microsoft.com/office/drawing/2014/main" id="{42C9C756-50FE-439E-B52F-E8488FDCF17B}"/>
              </a:ext>
            </a:extLst>
          </p:cNvPr>
          <p:cNvPicPr>
            <a:picLocks noChangeAspect="1"/>
          </p:cNvPicPr>
          <p:nvPr/>
        </p:nvPicPr>
        <p:blipFill rotWithShape="1">
          <a:blip r:embed="rId2"/>
          <a:srcRect l="33696" t="37285" r="39456" b="24239"/>
          <a:stretch/>
        </p:blipFill>
        <p:spPr>
          <a:xfrm>
            <a:off x="388709" y="2939513"/>
            <a:ext cx="3865240" cy="3114324"/>
          </a:xfrm>
          <a:prstGeom prst="rect">
            <a:avLst/>
          </a:prstGeom>
        </p:spPr>
      </p:pic>
      <p:pic>
        <p:nvPicPr>
          <p:cNvPr id="11" name="Picture 10">
            <a:extLst>
              <a:ext uri="{FF2B5EF4-FFF2-40B4-BE49-F238E27FC236}">
                <a16:creationId xmlns:a16="http://schemas.microsoft.com/office/drawing/2014/main" id="{1447CA40-84E0-457D-AB31-88C1306829CB}"/>
              </a:ext>
            </a:extLst>
          </p:cNvPr>
          <p:cNvPicPr>
            <a:picLocks noChangeAspect="1"/>
          </p:cNvPicPr>
          <p:nvPr/>
        </p:nvPicPr>
        <p:blipFill rotWithShape="1">
          <a:blip r:embed="rId3"/>
          <a:srcRect l="34130" t="34582" r="39565" b="23272"/>
          <a:stretch/>
        </p:blipFill>
        <p:spPr>
          <a:xfrm>
            <a:off x="4343269" y="2939219"/>
            <a:ext cx="3865238" cy="3114324"/>
          </a:xfrm>
          <a:prstGeom prst="rect">
            <a:avLst/>
          </a:prstGeom>
        </p:spPr>
      </p:pic>
      <p:pic>
        <p:nvPicPr>
          <p:cNvPr id="17" name="Picture 16">
            <a:extLst>
              <a:ext uri="{FF2B5EF4-FFF2-40B4-BE49-F238E27FC236}">
                <a16:creationId xmlns:a16="http://schemas.microsoft.com/office/drawing/2014/main" id="{57EEB548-9F24-44E9-AAD9-6529A3DB67B6}"/>
              </a:ext>
            </a:extLst>
          </p:cNvPr>
          <p:cNvPicPr>
            <a:picLocks noChangeAspect="1"/>
          </p:cNvPicPr>
          <p:nvPr/>
        </p:nvPicPr>
        <p:blipFill rotWithShape="1">
          <a:blip r:embed="rId4"/>
          <a:srcRect l="8587" t="36902" r="66304" b="22112"/>
          <a:stretch/>
        </p:blipFill>
        <p:spPr>
          <a:xfrm>
            <a:off x="8297827" y="2939219"/>
            <a:ext cx="3505464" cy="3114324"/>
          </a:xfrm>
          <a:prstGeom prst="rect">
            <a:avLst/>
          </a:prstGeom>
        </p:spPr>
      </p:pic>
      <p:sp>
        <p:nvSpPr>
          <p:cNvPr id="18" name="Text Placeholder 7">
            <a:extLst>
              <a:ext uri="{FF2B5EF4-FFF2-40B4-BE49-F238E27FC236}">
                <a16:creationId xmlns:a16="http://schemas.microsoft.com/office/drawing/2014/main" id="{7E5E729C-D34D-4CE0-9B14-6DBF0176FB07}"/>
              </a:ext>
            </a:extLst>
          </p:cNvPr>
          <p:cNvSpPr txBox="1">
            <a:spLocks/>
          </p:cNvSpPr>
          <p:nvPr/>
        </p:nvSpPr>
        <p:spPr>
          <a:xfrm>
            <a:off x="8297829" y="2035724"/>
            <a:ext cx="4645152" cy="802237"/>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Clr>
                <a:schemeClr val="accent1"/>
              </a:buClr>
              <a:buSzPct val="100000"/>
              <a:buFont typeface="Arial" panose="020B0604020202020204" pitchFamily="34" charset="0"/>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2000" b="1"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es-PA" err="1"/>
              <a:t>Preece</a:t>
            </a:r>
            <a:r>
              <a:rPr lang="es-PA"/>
              <a:t>, Sharp y </a:t>
            </a:r>
            <a:r>
              <a:rPr lang="es-PA" err="1"/>
              <a:t>rogers</a:t>
            </a:r>
            <a:endParaRPr lang="es-PA"/>
          </a:p>
        </p:txBody>
      </p:sp>
    </p:spTree>
    <p:extLst>
      <p:ext uri="{BB962C8B-B14F-4D97-AF65-F5344CB8AC3E}">
        <p14:creationId xmlns:p14="http://schemas.microsoft.com/office/powerpoint/2010/main" val="3859943798"/>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66F39DAB6865644A33AC05E1C7E4D65" ma:contentTypeVersion="27" ma:contentTypeDescription="Crear nuevo documento." ma:contentTypeScope="" ma:versionID="ec8d2de61e44e365ffb2f92842c7134a">
  <xsd:schema xmlns:xsd="http://www.w3.org/2001/XMLSchema" xmlns:xs="http://www.w3.org/2001/XMLSchema" xmlns:p="http://schemas.microsoft.com/office/2006/metadata/properties" xmlns:ns2="2988f5c8-777f-407a-8cf3-359a74c32883" targetNamespace="http://schemas.microsoft.com/office/2006/metadata/properties" ma:root="true" ma:fieldsID="3e2311e4c43b24f26e014ede84abf993" ns2:_="">
    <xsd:import namespace="2988f5c8-777f-407a-8cf3-359a74c32883"/>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8f5c8-777f-407a-8cf3-359a74c32883"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DateTaken" ma:index="30" nillable="true" ma:displayName="MediaServiceDateTaken" ma:hidden="true" ma:internalName="MediaServiceDateTaken" ma:readOnly="true">
      <xsd:simpleType>
        <xsd:restriction base="dms:Text"/>
      </xsd:simpleType>
    </xsd:element>
    <xsd:element name="MediaServiceAutoTags" ma:index="31" nillable="true" ma:displayName="Tags" ma:internalName="MediaServiceAutoTags" ma:readOnly="true">
      <xsd:simpleType>
        <xsd:restriction base="dms:Text"/>
      </xsd:simpleType>
    </xsd:element>
    <xsd:element name="MediaServiceOCR" ma:index="32" nillable="true" ma:displayName="Extracted Text" ma:internalName="MediaServiceOCR" ma:readOnly="true">
      <xsd:simpleType>
        <xsd:restriction base="dms:Note">
          <xsd:maxLength value="255"/>
        </xsd:restriction>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bookType xmlns="2988f5c8-777f-407a-8cf3-359a74c32883" xsi:nil="true"/>
    <Math_Settings xmlns="2988f5c8-777f-407a-8cf3-359a74c32883" xsi:nil="true"/>
    <Has_Teacher_Only_SectionGroup xmlns="2988f5c8-777f-407a-8cf3-359a74c32883" xsi:nil="true"/>
    <DefaultSectionNames xmlns="2988f5c8-777f-407a-8cf3-359a74c32883" xsi:nil="true"/>
    <FolderType xmlns="2988f5c8-777f-407a-8cf3-359a74c32883" xsi:nil="true"/>
    <Self_Registration_Enabled xmlns="2988f5c8-777f-407a-8cf3-359a74c32883" xsi:nil="true"/>
    <AppVersion xmlns="2988f5c8-777f-407a-8cf3-359a74c32883" xsi:nil="true"/>
    <TeamsChannelId xmlns="2988f5c8-777f-407a-8cf3-359a74c32883" xsi:nil="true"/>
    <IsNotebookLocked xmlns="2988f5c8-777f-407a-8cf3-359a74c32883" xsi:nil="true"/>
    <Students xmlns="2988f5c8-777f-407a-8cf3-359a74c32883">
      <UserInfo>
        <DisplayName/>
        <AccountId xsi:nil="true"/>
        <AccountType/>
      </UserInfo>
    </Students>
    <CultureName xmlns="2988f5c8-777f-407a-8cf3-359a74c32883" xsi:nil="true"/>
    <Distribution_Groups xmlns="2988f5c8-777f-407a-8cf3-359a74c32883" xsi:nil="true"/>
    <Templates xmlns="2988f5c8-777f-407a-8cf3-359a74c32883" xsi:nil="true"/>
    <Invited_Students xmlns="2988f5c8-777f-407a-8cf3-359a74c32883" xsi:nil="true"/>
    <Owner xmlns="2988f5c8-777f-407a-8cf3-359a74c32883">
      <UserInfo>
        <DisplayName/>
        <AccountId xsi:nil="true"/>
        <AccountType/>
      </UserInfo>
    </Owner>
    <Teachers xmlns="2988f5c8-777f-407a-8cf3-359a74c32883">
      <UserInfo>
        <DisplayName/>
        <AccountId xsi:nil="true"/>
        <AccountType/>
      </UserInfo>
    </Teachers>
    <Student_Groups xmlns="2988f5c8-777f-407a-8cf3-359a74c32883">
      <UserInfo>
        <DisplayName/>
        <AccountId xsi:nil="true"/>
        <AccountType/>
      </UserInfo>
    </Student_Groups>
    <Is_Collaboration_Space_Locked xmlns="2988f5c8-777f-407a-8cf3-359a74c32883" xsi:nil="true"/>
    <LMS_Mappings xmlns="2988f5c8-777f-407a-8cf3-359a74c32883" xsi:nil="true"/>
    <Invited_Teachers xmlns="2988f5c8-777f-407a-8cf3-359a74c32883" xsi:nil="true"/>
  </documentManagement>
</p:properties>
</file>

<file path=customXml/itemProps1.xml><?xml version="1.0" encoding="utf-8"?>
<ds:datastoreItem xmlns:ds="http://schemas.openxmlformats.org/officeDocument/2006/customXml" ds:itemID="{6A62CFB1-CB1B-4033-90DB-F3118FE9AE54}">
  <ds:schemaRefs>
    <ds:schemaRef ds:uri="http://schemas.microsoft.com/sharepoint/v3/contenttype/forms"/>
  </ds:schemaRefs>
</ds:datastoreItem>
</file>

<file path=customXml/itemProps2.xml><?xml version="1.0" encoding="utf-8"?>
<ds:datastoreItem xmlns:ds="http://schemas.openxmlformats.org/officeDocument/2006/customXml" ds:itemID="{E0B2A21C-0C83-4D05-93D0-AB6E61D978A8}"/>
</file>

<file path=customXml/itemProps3.xml><?xml version="1.0" encoding="utf-8"?>
<ds:datastoreItem xmlns:ds="http://schemas.openxmlformats.org/officeDocument/2006/customXml" ds:itemID="{461A75CF-F6C4-493D-8E15-7A965B3BDA98}">
  <ds:schemaRefs>
    <ds:schemaRef ds:uri="2988f5c8-777f-407a-8cf3-359a74c3288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52</Slides>
  <Notes>12</Notes>
  <HiddenSlides>0</HiddenSlides>
  <ScaleCrop>false</ScaleCrop>
  <HeadingPairs>
    <vt:vector size="4" baseType="variant">
      <vt:variant>
        <vt:lpstr>Tema</vt:lpstr>
      </vt:variant>
      <vt:variant>
        <vt:i4>1</vt:i4>
      </vt:variant>
      <vt:variant>
        <vt:lpstr>Títulos de diapositiva</vt:lpstr>
      </vt:variant>
      <vt:variant>
        <vt:i4>52</vt:i4>
      </vt:variant>
    </vt:vector>
  </HeadingPairs>
  <TitlesOfParts>
    <vt:vector size="53" baseType="lpstr">
      <vt:lpstr>Galería</vt:lpstr>
      <vt:lpstr>Módulo 2: Diseño de interfaz e  Interacción</vt:lpstr>
      <vt:lpstr>Diseño centrado en el usuario</vt:lpstr>
      <vt:lpstr>Diseño Centrado en el Usuario</vt:lpstr>
      <vt:lpstr>Presentación de PowerPoint</vt:lpstr>
      <vt:lpstr>Presentación de PowerPoint</vt:lpstr>
      <vt:lpstr>Diseño Centrado en Usuario</vt:lpstr>
      <vt:lpstr>Diseño Centrado en Usuario</vt:lpstr>
      <vt:lpstr>Diseño Centrado en Usuario</vt:lpstr>
      <vt:lpstr>Modelos (Verdines y Campbell)</vt:lpstr>
      <vt:lpstr>DISEÑO CENTRADO EN EL USUARIO:  Otros modelos o FRAMEWORKS</vt:lpstr>
      <vt:lpstr>IDENTIFICACIÓN DE NECESIDADES Y RequerImientos</vt:lpstr>
      <vt:lpstr>Técnicas</vt:lpstr>
      <vt:lpstr>Ejemplo Preguntas cerradas</vt:lpstr>
      <vt:lpstr>Recolección de información (Observación)</vt:lpstr>
      <vt:lpstr>Recolección de información (Observación)</vt:lpstr>
      <vt:lpstr>Usuarios ¿Quiénes son?</vt:lpstr>
      <vt:lpstr>Ejemplo: Perfil de usuario de atm por grupos </vt:lpstr>
      <vt:lpstr>Entendiendo al usuario Desde el punto de vista de la GUI</vt:lpstr>
      <vt:lpstr>Personas</vt:lpstr>
      <vt:lpstr>Ejemplo de persona</vt:lpstr>
      <vt:lpstr>Análisis de tareas</vt:lpstr>
      <vt:lpstr>ANÁLISIS DE tAREAS</vt:lpstr>
      <vt:lpstr>Análisis de tareas</vt:lpstr>
      <vt:lpstr>Ejemplo: Limpiar la casa</vt:lpstr>
      <vt:lpstr>Análisis Jerárquico de tareas (Técnica de análisis de tareas)</vt:lpstr>
      <vt:lpstr>Presentación de PowerPoint</vt:lpstr>
      <vt:lpstr>Análisis Jerárquico de Tareas  (Notación)</vt:lpstr>
      <vt:lpstr>Ejemplo de análisis jerárquico de tareas - atm</vt:lpstr>
      <vt:lpstr>Análisis Jerárquico de Tareas  (DESCRIPCIÓN TEXTUAL)</vt:lpstr>
      <vt:lpstr>GOMS (Técnica de análisis de tareas)</vt:lpstr>
      <vt:lpstr>GOMS (Técnica de análisis de tareas)</vt:lpstr>
      <vt:lpstr> Análisis de tareas basados en Escenarios</vt:lpstr>
      <vt:lpstr>Descripción de caso de uso (Ejemplo)</vt:lpstr>
      <vt:lpstr>Ejemplo (Escenarios / casos de uso)</vt:lpstr>
      <vt:lpstr>Casos de uso (notación)</vt:lpstr>
      <vt:lpstr>Ejemplo de Caso de uso (Diagrama)</vt:lpstr>
      <vt:lpstr>Escenarios</vt:lpstr>
      <vt:lpstr>Análisis de tareas (Implementación)</vt:lpstr>
      <vt:lpstr>Técnicas para el Diseño de Interfaces</vt:lpstr>
      <vt:lpstr>Técnicas utilizadas en el diseño centrado en el usuario.</vt:lpstr>
      <vt:lpstr>Técnicas Para requerimientos de usuarios</vt:lpstr>
      <vt:lpstr>Presentación de PowerPoint</vt:lpstr>
      <vt:lpstr>Técnicas Para organización de la Información</vt:lpstr>
      <vt:lpstr>Presentación de PowerPoint</vt:lpstr>
      <vt:lpstr>Presentación de PowerPoint</vt:lpstr>
      <vt:lpstr>prototipado</vt:lpstr>
      <vt:lpstr>Prototipado</vt:lpstr>
      <vt:lpstr>Tipos de Prototipado</vt:lpstr>
      <vt:lpstr>Presentación de PowerPoint</vt:lpstr>
      <vt:lpstr>Ventajas y desventajas de los prototipos de alta y baja fidelidad</vt:lpstr>
      <vt:lpstr>Técnicas para el diseño de Interfaces</vt:lpstr>
      <vt:lpstr>Técnicas para CONTENIDO Y EVALUACIÓN DE INTERFACES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Diseño de Interacción</dc:title>
  <dc:creator>Karla C. Arosemena</dc:creator>
  <cp:revision>3</cp:revision>
  <dcterms:created xsi:type="dcterms:W3CDTF">2019-11-18T14:53:16Z</dcterms:created>
  <dcterms:modified xsi:type="dcterms:W3CDTF">2020-06-04T21:38:59Z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0x010100966F39DAB6865644A33AC05E1C7E4D65</vt:lpwstr>
  </property>
</Properties>
</file>